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5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72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iah Karumuri" userId="b77c945eef883c22" providerId="LiveId" clId="{C6E0A537-DBA2-4238-A91E-2B8F73336AA2}"/>
    <pc:docChg chg="custSel modSld">
      <pc:chgData name="Venkaiah Karumuri" userId="b77c945eef883c22" providerId="LiveId" clId="{C6E0A537-DBA2-4238-A91E-2B8F73336AA2}" dt="2025-06-26T18:55:56.320" v="14" actId="20577"/>
      <pc:docMkLst>
        <pc:docMk/>
      </pc:docMkLst>
      <pc:sldChg chg="delSp modSp mod">
        <pc:chgData name="Venkaiah Karumuri" userId="b77c945eef883c22" providerId="LiveId" clId="{C6E0A537-DBA2-4238-A91E-2B8F73336AA2}" dt="2025-06-26T18:55:56.320" v="14" actId="20577"/>
        <pc:sldMkLst>
          <pc:docMk/>
          <pc:sldMk cId="0" sldId="257"/>
        </pc:sldMkLst>
        <pc:spChg chg="mod">
          <ac:chgData name="Venkaiah Karumuri" userId="b77c945eef883c22" providerId="LiveId" clId="{C6E0A537-DBA2-4238-A91E-2B8F73336AA2}" dt="2025-06-26T18:55:56.320" v="14" actId="20577"/>
          <ac:spMkLst>
            <pc:docMk/>
            <pc:sldMk cId="0" sldId="257"/>
            <ac:spMk id="13" creationId="{00000000-0000-0000-0000-000000000000}"/>
          </ac:spMkLst>
        </pc:spChg>
        <pc:grpChg chg="mod">
          <ac:chgData name="Venkaiah Karumuri" userId="b77c945eef883c22" providerId="LiveId" clId="{C6E0A537-DBA2-4238-A91E-2B8F73336AA2}" dt="2025-06-26T18:55:23.348" v="1" actId="1076"/>
          <ac:grpSpMkLst>
            <pc:docMk/>
            <pc:sldMk cId="0" sldId="257"/>
            <ac:grpSpMk id="8" creationId="{00000000-0000-0000-0000-000000000000}"/>
          </ac:grpSpMkLst>
        </pc:grpChg>
        <pc:picChg chg="del">
          <ac:chgData name="Venkaiah Karumuri" userId="b77c945eef883c22" providerId="LiveId" clId="{C6E0A537-DBA2-4238-A91E-2B8F73336AA2}" dt="2025-06-26T18:55:19.547" v="0" actId="21"/>
          <ac:picMkLst>
            <pc:docMk/>
            <pc:sldMk cId="0" sldId="257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28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51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611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718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5569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723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52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12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85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08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93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24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647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85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69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2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74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65887" y="0"/>
              <a:ext cx="7822112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094359"/>
              <a:ext cx="12315825" cy="7192645"/>
            </a:xfrm>
            <a:custGeom>
              <a:avLst/>
              <a:gdLst/>
              <a:ahLst/>
              <a:cxnLst/>
              <a:rect l="l" t="t" r="r" b="b"/>
              <a:pathLst>
                <a:path w="12315825" h="7192645">
                  <a:moveTo>
                    <a:pt x="10965938" y="7192640"/>
                  </a:moveTo>
                  <a:lnTo>
                    <a:pt x="0" y="7192640"/>
                  </a:lnTo>
                  <a:lnTo>
                    <a:pt x="0" y="1034951"/>
                  </a:lnTo>
                  <a:lnTo>
                    <a:pt x="12315410" y="0"/>
                  </a:lnTo>
                  <a:lnTo>
                    <a:pt x="10965938" y="7192640"/>
                  </a:lnTo>
                  <a:close/>
                </a:path>
              </a:pathLst>
            </a:custGeom>
            <a:solidFill>
              <a:srgbClr val="25D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009" y="678140"/>
              <a:ext cx="2167537" cy="216990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6000" y="6201644"/>
            <a:ext cx="8770620" cy="256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8350" spc="-85" dirty="0">
                <a:solidFill>
                  <a:srgbClr val="0A0F17"/>
                </a:solidFill>
                <a:latin typeface="Verdana"/>
                <a:cs typeface="Verdana"/>
              </a:rPr>
              <a:t>SHOPEZ</a:t>
            </a:r>
            <a:r>
              <a:rPr sz="8350" spc="-64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8350" spc="-580" dirty="0">
                <a:solidFill>
                  <a:srgbClr val="0A0F17"/>
                </a:solidFill>
                <a:latin typeface="Verdana"/>
                <a:cs typeface="Verdana"/>
              </a:rPr>
              <a:t>E- </a:t>
            </a:r>
            <a:r>
              <a:rPr sz="8350" spc="140" dirty="0">
                <a:solidFill>
                  <a:srgbClr val="0A0F17"/>
                </a:solidFill>
                <a:latin typeface="Verdana"/>
                <a:cs typeface="Verdana"/>
              </a:rPr>
              <a:t>COMMERCE</a:t>
            </a:r>
            <a:r>
              <a:rPr sz="8350" spc="-59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8350" spc="195" dirty="0">
                <a:solidFill>
                  <a:srgbClr val="0A0F17"/>
                </a:solidFill>
                <a:latin typeface="Verdana"/>
                <a:cs typeface="Verdana"/>
              </a:rPr>
              <a:t>APP</a:t>
            </a:r>
            <a:endParaRPr sz="83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9037193"/>
            <a:ext cx="538162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dirty="0">
                <a:solidFill>
                  <a:srgbClr val="0A0F17"/>
                </a:solidFill>
                <a:latin typeface="Verdana"/>
                <a:cs typeface="Verdana"/>
              </a:rPr>
              <a:t>A</a:t>
            </a:r>
            <a:r>
              <a:rPr sz="2750" spc="-18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0A0F17"/>
                </a:solidFill>
                <a:latin typeface="Verdana"/>
                <a:cs typeface="Verdana"/>
              </a:rPr>
              <a:t>Modern</a:t>
            </a:r>
            <a:r>
              <a:rPr sz="2750" spc="-17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0A0F17"/>
                </a:solidFill>
                <a:latin typeface="Verdana"/>
                <a:cs typeface="Verdana"/>
              </a:rPr>
              <a:t>MERN</a:t>
            </a:r>
            <a:r>
              <a:rPr sz="2750" spc="-17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0A0F17"/>
                </a:solidFill>
                <a:latin typeface="Verdana"/>
                <a:cs typeface="Verdana"/>
              </a:rPr>
              <a:t>Stack</a:t>
            </a:r>
            <a:r>
              <a:rPr sz="2750" spc="-17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0A0F17"/>
                </a:solidFill>
                <a:latin typeface="Verdana"/>
                <a:cs typeface="Verdana"/>
              </a:rPr>
              <a:t>Solution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418050" cy="10287000"/>
            <a:chOff x="0" y="0"/>
            <a:chExt cx="174180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7709679"/>
              <a:ext cx="11673205" cy="2577465"/>
            </a:xfrm>
            <a:custGeom>
              <a:avLst/>
              <a:gdLst/>
              <a:ahLst/>
              <a:cxnLst/>
              <a:rect l="l" t="t" r="r" b="b"/>
              <a:pathLst>
                <a:path w="11673205" h="2577465">
                  <a:moveTo>
                    <a:pt x="0" y="2577320"/>
                  </a:moveTo>
                  <a:lnTo>
                    <a:pt x="0" y="15746"/>
                  </a:lnTo>
                  <a:lnTo>
                    <a:pt x="288283" y="0"/>
                  </a:lnTo>
                  <a:lnTo>
                    <a:pt x="1008161" y="89074"/>
                  </a:lnTo>
                  <a:lnTo>
                    <a:pt x="1727672" y="182951"/>
                  </a:lnTo>
                  <a:lnTo>
                    <a:pt x="2445011" y="304317"/>
                  </a:lnTo>
                  <a:lnTo>
                    <a:pt x="3156484" y="457236"/>
                  </a:lnTo>
                  <a:lnTo>
                    <a:pt x="4566591" y="802237"/>
                  </a:lnTo>
                  <a:lnTo>
                    <a:pt x="5311072" y="942474"/>
                  </a:lnTo>
                  <a:lnTo>
                    <a:pt x="6056912" y="1075121"/>
                  </a:lnTo>
                  <a:lnTo>
                    <a:pt x="7525674" y="1446863"/>
                  </a:lnTo>
                  <a:lnTo>
                    <a:pt x="8195590" y="1573528"/>
                  </a:lnTo>
                  <a:lnTo>
                    <a:pt x="8864544" y="1707926"/>
                  </a:lnTo>
                  <a:lnTo>
                    <a:pt x="9531813" y="1852713"/>
                  </a:lnTo>
                  <a:lnTo>
                    <a:pt x="10167909" y="2108856"/>
                  </a:lnTo>
                  <a:lnTo>
                    <a:pt x="10838441" y="2244489"/>
                  </a:lnTo>
                  <a:lnTo>
                    <a:pt x="11542214" y="2524085"/>
                  </a:lnTo>
                  <a:lnTo>
                    <a:pt x="11672920" y="2577320"/>
                  </a:lnTo>
                  <a:lnTo>
                    <a:pt x="0" y="2577320"/>
                  </a:lnTo>
                  <a:close/>
                </a:path>
              </a:pathLst>
            </a:custGeom>
            <a:solidFill>
              <a:srgbClr val="0D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5600" y="0"/>
              <a:ext cx="7142012" cy="100713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604" y="953202"/>
            <a:ext cx="7601584" cy="339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spc="-50" dirty="0"/>
              <a:t>Project</a:t>
            </a:r>
            <a:r>
              <a:rPr spc="-585" dirty="0"/>
              <a:t> </a:t>
            </a:r>
            <a:r>
              <a:rPr spc="-130" dirty="0"/>
              <a:t>structure </a:t>
            </a:r>
            <a:r>
              <a:rPr spc="55" dirty="0"/>
              <a:t>of</a:t>
            </a:r>
            <a:r>
              <a:rPr spc="-505" dirty="0"/>
              <a:t> </a:t>
            </a:r>
            <a:r>
              <a:rPr spc="-150" dirty="0"/>
              <a:t>the</a:t>
            </a:r>
            <a:r>
              <a:rPr spc="-505" dirty="0"/>
              <a:t> </a:t>
            </a:r>
            <a:r>
              <a:rPr spc="-10" dirty="0"/>
              <a:t>ShopEZ application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4604" y="5185397"/>
            <a:ext cx="7356475" cy="539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sz="1450" dirty="0">
                <a:solidFill>
                  <a:srgbClr val="25D8B8"/>
                </a:solidFill>
                <a:latin typeface="Verdana"/>
                <a:cs typeface="Verdana"/>
              </a:rPr>
              <a:t>This</a:t>
            </a:r>
            <a:r>
              <a:rPr sz="1450" spc="-20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25D8B8"/>
                </a:solidFill>
                <a:latin typeface="Verdana"/>
                <a:cs typeface="Verdana"/>
              </a:rPr>
              <a:t>slide</a:t>
            </a:r>
            <a:r>
              <a:rPr sz="1450" spc="-15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spc="-20" dirty="0">
                <a:solidFill>
                  <a:srgbClr val="25D8B8"/>
                </a:solidFill>
                <a:latin typeface="Verdana"/>
                <a:cs typeface="Verdana"/>
              </a:rPr>
              <a:t>illustrates </a:t>
            </a:r>
            <a:r>
              <a:rPr sz="1450" dirty="0">
                <a:solidFill>
                  <a:srgbClr val="25D8B8"/>
                </a:solidFill>
                <a:latin typeface="Verdana"/>
                <a:cs typeface="Verdana"/>
              </a:rPr>
              <a:t>the</a:t>
            </a:r>
            <a:r>
              <a:rPr sz="1450" spc="-15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b="1" dirty="0">
                <a:solidFill>
                  <a:srgbClr val="25D8B8"/>
                </a:solidFill>
                <a:latin typeface="Century Gothic"/>
                <a:cs typeface="Century Gothic"/>
              </a:rPr>
              <a:t>organized</a:t>
            </a:r>
            <a:r>
              <a:rPr sz="1450" b="1" spc="60" dirty="0">
                <a:solidFill>
                  <a:srgbClr val="25D8B8"/>
                </a:solidFill>
                <a:latin typeface="Century Gothic"/>
                <a:cs typeface="Century Gothic"/>
              </a:rPr>
              <a:t> </a:t>
            </a:r>
            <a:r>
              <a:rPr sz="1450" b="1" dirty="0">
                <a:solidFill>
                  <a:srgbClr val="25D8B8"/>
                </a:solidFill>
                <a:latin typeface="Century Gothic"/>
                <a:cs typeface="Century Gothic"/>
              </a:rPr>
              <a:t>project</a:t>
            </a:r>
            <a:r>
              <a:rPr sz="1450" b="1" spc="65" dirty="0">
                <a:solidFill>
                  <a:srgbClr val="25D8B8"/>
                </a:solidFill>
                <a:latin typeface="Century Gothic"/>
                <a:cs typeface="Century Gothic"/>
              </a:rPr>
              <a:t> </a:t>
            </a:r>
            <a:r>
              <a:rPr sz="1450" b="1" spc="80" dirty="0">
                <a:solidFill>
                  <a:srgbClr val="25D8B8"/>
                </a:solidFill>
                <a:latin typeface="Century Gothic"/>
                <a:cs typeface="Century Gothic"/>
              </a:rPr>
              <a:t>structure</a:t>
            </a:r>
            <a:r>
              <a:rPr sz="1450" b="1" spc="85" dirty="0">
                <a:solidFill>
                  <a:srgbClr val="25D8B8"/>
                </a:solidFill>
                <a:latin typeface="Century Gothic"/>
                <a:cs typeface="Century Gothic"/>
              </a:rPr>
              <a:t> </a:t>
            </a:r>
            <a:r>
              <a:rPr sz="1450" dirty="0">
                <a:solidFill>
                  <a:srgbClr val="25D8B8"/>
                </a:solidFill>
                <a:latin typeface="Verdana"/>
                <a:cs typeface="Verdana"/>
              </a:rPr>
              <a:t>of</a:t>
            </a:r>
            <a:r>
              <a:rPr sz="1450" spc="-15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25D8B8"/>
                </a:solidFill>
                <a:latin typeface="Verdana"/>
                <a:cs typeface="Verdana"/>
              </a:rPr>
              <a:t>the</a:t>
            </a:r>
            <a:r>
              <a:rPr sz="1450" spc="-20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25D8B8"/>
                </a:solidFill>
                <a:latin typeface="Verdana"/>
                <a:cs typeface="Verdana"/>
              </a:rPr>
              <a:t>ShopEZ</a:t>
            </a:r>
            <a:r>
              <a:rPr sz="1450" spc="-15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25D8B8"/>
                </a:solidFill>
                <a:latin typeface="Verdana"/>
                <a:cs typeface="Verdana"/>
              </a:rPr>
              <a:t>MERN</a:t>
            </a:r>
            <a:r>
              <a:rPr sz="1450" spc="-20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25D8B8"/>
                </a:solidFill>
                <a:latin typeface="Verdana"/>
                <a:cs typeface="Verdana"/>
              </a:rPr>
              <a:t>Stack </a:t>
            </a:r>
            <a:r>
              <a:rPr sz="1450" dirty="0">
                <a:solidFill>
                  <a:srgbClr val="25D8B8"/>
                </a:solidFill>
                <a:latin typeface="Verdana"/>
                <a:cs typeface="Verdana"/>
              </a:rPr>
              <a:t>application</a:t>
            </a:r>
            <a:r>
              <a:rPr sz="1450" spc="-80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25D8B8"/>
                </a:solidFill>
                <a:latin typeface="Verdana"/>
                <a:cs typeface="Verdana"/>
              </a:rPr>
              <a:t>for</a:t>
            </a:r>
            <a:r>
              <a:rPr sz="1450" spc="-75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25D8B8"/>
                </a:solidFill>
                <a:latin typeface="Verdana"/>
                <a:cs typeface="Verdana"/>
              </a:rPr>
              <a:t>efficient</a:t>
            </a:r>
            <a:r>
              <a:rPr sz="1450" spc="-80" dirty="0">
                <a:solidFill>
                  <a:srgbClr val="25D8B8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25D8B8"/>
                </a:solidFill>
                <a:latin typeface="Verdana"/>
                <a:cs typeface="Verdana"/>
              </a:rPr>
              <a:t>development.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418050" cy="10287000"/>
            <a:chOff x="0" y="0"/>
            <a:chExt cx="174180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7709679"/>
              <a:ext cx="11673205" cy="2577465"/>
            </a:xfrm>
            <a:custGeom>
              <a:avLst/>
              <a:gdLst/>
              <a:ahLst/>
              <a:cxnLst/>
              <a:rect l="l" t="t" r="r" b="b"/>
              <a:pathLst>
                <a:path w="11673205" h="2577465">
                  <a:moveTo>
                    <a:pt x="0" y="2577320"/>
                  </a:moveTo>
                  <a:lnTo>
                    <a:pt x="0" y="15746"/>
                  </a:lnTo>
                  <a:lnTo>
                    <a:pt x="288283" y="0"/>
                  </a:lnTo>
                  <a:lnTo>
                    <a:pt x="1008161" y="89074"/>
                  </a:lnTo>
                  <a:lnTo>
                    <a:pt x="1727672" y="182951"/>
                  </a:lnTo>
                  <a:lnTo>
                    <a:pt x="2445011" y="304317"/>
                  </a:lnTo>
                  <a:lnTo>
                    <a:pt x="3156484" y="457236"/>
                  </a:lnTo>
                  <a:lnTo>
                    <a:pt x="4566591" y="802237"/>
                  </a:lnTo>
                  <a:lnTo>
                    <a:pt x="5311072" y="942474"/>
                  </a:lnTo>
                  <a:lnTo>
                    <a:pt x="6056912" y="1075121"/>
                  </a:lnTo>
                  <a:lnTo>
                    <a:pt x="7525674" y="1446863"/>
                  </a:lnTo>
                  <a:lnTo>
                    <a:pt x="8195590" y="1573528"/>
                  </a:lnTo>
                  <a:lnTo>
                    <a:pt x="8864544" y="1707926"/>
                  </a:lnTo>
                  <a:lnTo>
                    <a:pt x="9531813" y="1852713"/>
                  </a:lnTo>
                  <a:lnTo>
                    <a:pt x="10167909" y="2108856"/>
                  </a:lnTo>
                  <a:lnTo>
                    <a:pt x="10838441" y="2244489"/>
                  </a:lnTo>
                  <a:lnTo>
                    <a:pt x="11542214" y="2524085"/>
                  </a:lnTo>
                  <a:lnTo>
                    <a:pt x="11672920" y="2577320"/>
                  </a:lnTo>
                  <a:lnTo>
                    <a:pt x="0" y="2577320"/>
                  </a:lnTo>
                  <a:close/>
                </a:path>
              </a:pathLst>
            </a:custGeom>
            <a:solidFill>
              <a:srgbClr val="25D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5600" y="0"/>
              <a:ext cx="7142012" cy="1007132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4604" y="953202"/>
            <a:ext cx="8086090" cy="589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sz="7350" spc="-10" dirty="0">
                <a:solidFill>
                  <a:srgbClr val="0A0F17"/>
                </a:solidFill>
                <a:latin typeface="Verdana"/>
                <a:cs typeface="Verdana"/>
              </a:rPr>
              <a:t>Backend </a:t>
            </a:r>
            <a:r>
              <a:rPr sz="7350" spc="-120" dirty="0">
                <a:solidFill>
                  <a:srgbClr val="0A0F17"/>
                </a:solidFill>
                <a:latin typeface="Verdana"/>
                <a:cs typeface="Verdana"/>
              </a:rPr>
              <a:t>development</a:t>
            </a:r>
            <a:r>
              <a:rPr sz="7350" spc="-45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7350" spc="-280" dirty="0">
                <a:solidFill>
                  <a:srgbClr val="0A0F17"/>
                </a:solidFill>
                <a:latin typeface="Verdana"/>
                <a:cs typeface="Verdana"/>
              </a:rPr>
              <a:t>with </a:t>
            </a:r>
            <a:r>
              <a:rPr sz="7350" spc="-180" dirty="0">
                <a:solidFill>
                  <a:srgbClr val="0A0F17"/>
                </a:solidFill>
                <a:latin typeface="Verdana"/>
                <a:cs typeface="Verdana"/>
              </a:rPr>
              <a:t>APIs</a:t>
            </a:r>
            <a:r>
              <a:rPr sz="7350" spc="-50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7350" spc="-180" dirty="0">
                <a:solidFill>
                  <a:srgbClr val="0A0F17"/>
                </a:solidFill>
                <a:latin typeface="Verdana"/>
                <a:cs typeface="Verdana"/>
              </a:rPr>
              <a:t>and</a:t>
            </a:r>
            <a:r>
              <a:rPr sz="7350" spc="-49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7350" spc="-10" dirty="0">
                <a:solidFill>
                  <a:srgbClr val="0A0F17"/>
                </a:solidFill>
                <a:latin typeface="Verdana"/>
                <a:cs typeface="Verdana"/>
              </a:rPr>
              <a:t>server </a:t>
            </a:r>
            <a:r>
              <a:rPr sz="7350" spc="225" dirty="0">
                <a:solidFill>
                  <a:srgbClr val="0A0F17"/>
                </a:solidFill>
                <a:latin typeface="Verdana"/>
                <a:cs typeface="Verdana"/>
              </a:rPr>
              <a:t>code</a:t>
            </a:r>
            <a:endParaRPr sz="7350">
              <a:latin typeface="Verdana"/>
              <a:cs typeface="Verdana"/>
            </a:endParaRPr>
          </a:p>
          <a:p>
            <a:pPr marL="12700" marR="167640">
              <a:lnSpc>
                <a:spcPct val="116399"/>
              </a:lnSpc>
              <a:spcBef>
                <a:spcPts val="6770"/>
              </a:spcBef>
            </a:pP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Explore</a:t>
            </a:r>
            <a:r>
              <a:rPr sz="1450" spc="-3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how</a:t>
            </a:r>
            <a:r>
              <a:rPr sz="1450" spc="-3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b="1" spc="55" dirty="0">
                <a:solidFill>
                  <a:srgbClr val="0A0F17"/>
                </a:solidFill>
                <a:latin typeface="Century Gothic"/>
                <a:cs typeface="Century Gothic"/>
              </a:rPr>
              <a:t>API</a:t>
            </a:r>
            <a:r>
              <a:rPr sz="1450" b="1" spc="50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450" b="1" dirty="0">
                <a:solidFill>
                  <a:srgbClr val="0A0F17"/>
                </a:solidFill>
                <a:latin typeface="Century Gothic"/>
                <a:cs typeface="Century Gothic"/>
              </a:rPr>
              <a:t>integration</a:t>
            </a:r>
            <a:r>
              <a:rPr sz="1450" b="1" spc="7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enhances</a:t>
            </a:r>
            <a:r>
              <a:rPr sz="1450" spc="-3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20" dirty="0">
                <a:solidFill>
                  <a:srgbClr val="0A0F17"/>
                </a:solidFill>
                <a:latin typeface="Verdana"/>
                <a:cs typeface="Verdana"/>
              </a:rPr>
              <a:t>functionality</a:t>
            </a:r>
            <a:r>
              <a:rPr sz="1450" spc="-3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0A0F17"/>
                </a:solidFill>
                <a:latin typeface="Verdana"/>
                <a:cs typeface="Verdana"/>
              </a:rPr>
              <a:t>and</a:t>
            </a:r>
            <a:r>
              <a:rPr sz="1450" spc="-3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optimizes</a:t>
            </a:r>
            <a:r>
              <a:rPr sz="1450" spc="-3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performance</a:t>
            </a:r>
            <a:r>
              <a:rPr sz="1450" spc="-3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0A0F17"/>
                </a:solidFill>
                <a:latin typeface="Verdana"/>
                <a:cs typeface="Verdana"/>
              </a:rPr>
              <a:t>for</a:t>
            </a:r>
            <a:r>
              <a:rPr sz="1450" spc="-3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25" dirty="0">
                <a:solidFill>
                  <a:srgbClr val="0A0F17"/>
                </a:solidFill>
                <a:latin typeface="Verdana"/>
                <a:cs typeface="Verdana"/>
              </a:rPr>
              <a:t>the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ShopEZ</a:t>
            </a:r>
            <a:r>
              <a:rPr sz="1450" spc="-8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0A0F17"/>
                </a:solidFill>
                <a:latin typeface="Verdana"/>
                <a:cs typeface="Verdana"/>
              </a:rPr>
              <a:t>application.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D24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418050" cy="10287000"/>
            <a:chOff x="0" y="0"/>
            <a:chExt cx="1741805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7709679"/>
              <a:ext cx="11673205" cy="2577465"/>
            </a:xfrm>
            <a:custGeom>
              <a:avLst/>
              <a:gdLst/>
              <a:ahLst/>
              <a:cxnLst/>
              <a:rect l="l" t="t" r="r" b="b"/>
              <a:pathLst>
                <a:path w="11673205" h="2577465">
                  <a:moveTo>
                    <a:pt x="0" y="2577320"/>
                  </a:moveTo>
                  <a:lnTo>
                    <a:pt x="0" y="15746"/>
                  </a:lnTo>
                  <a:lnTo>
                    <a:pt x="288283" y="0"/>
                  </a:lnTo>
                  <a:lnTo>
                    <a:pt x="1008161" y="89074"/>
                  </a:lnTo>
                  <a:lnTo>
                    <a:pt x="1727672" y="182951"/>
                  </a:lnTo>
                  <a:lnTo>
                    <a:pt x="2445011" y="304317"/>
                  </a:lnTo>
                  <a:lnTo>
                    <a:pt x="3156484" y="457236"/>
                  </a:lnTo>
                  <a:lnTo>
                    <a:pt x="4566591" y="802237"/>
                  </a:lnTo>
                  <a:lnTo>
                    <a:pt x="5311072" y="942474"/>
                  </a:lnTo>
                  <a:lnTo>
                    <a:pt x="6056912" y="1075121"/>
                  </a:lnTo>
                  <a:lnTo>
                    <a:pt x="7525674" y="1446863"/>
                  </a:lnTo>
                  <a:lnTo>
                    <a:pt x="8195590" y="1573528"/>
                  </a:lnTo>
                  <a:lnTo>
                    <a:pt x="8864544" y="1707926"/>
                  </a:lnTo>
                  <a:lnTo>
                    <a:pt x="9531813" y="1852713"/>
                  </a:lnTo>
                  <a:lnTo>
                    <a:pt x="10167909" y="2108856"/>
                  </a:lnTo>
                  <a:lnTo>
                    <a:pt x="10838441" y="2244489"/>
                  </a:lnTo>
                  <a:lnTo>
                    <a:pt x="11542214" y="2524085"/>
                  </a:lnTo>
                  <a:lnTo>
                    <a:pt x="11672920" y="2577320"/>
                  </a:lnTo>
                  <a:lnTo>
                    <a:pt x="0" y="2577320"/>
                  </a:lnTo>
                  <a:close/>
                </a:path>
              </a:pathLst>
            </a:custGeom>
            <a:solidFill>
              <a:srgbClr val="A6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5600" y="0"/>
              <a:ext cx="7142012" cy="1007132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94604" y="953202"/>
            <a:ext cx="8086090" cy="589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sz="7350" spc="-55" dirty="0">
                <a:solidFill>
                  <a:srgbClr val="FFFFFF"/>
                </a:solidFill>
                <a:latin typeface="Verdana"/>
                <a:cs typeface="Verdana"/>
              </a:rPr>
              <a:t>Frontend </a:t>
            </a:r>
            <a:r>
              <a:rPr sz="7350" spc="-120" dirty="0">
                <a:solidFill>
                  <a:srgbClr val="FFFFFF"/>
                </a:solidFill>
                <a:latin typeface="Verdana"/>
                <a:cs typeface="Verdana"/>
              </a:rPr>
              <a:t>development</a:t>
            </a:r>
            <a:r>
              <a:rPr sz="7350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350" spc="-28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7350" spc="-110" dirty="0">
                <a:solidFill>
                  <a:srgbClr val="FFFFFF"/>
                </a:solidFill>
                <a:latin typeface="Verdana"/>
                <a:cs typeface="Verdana"/>
              </a:rPr>
              <a:t>engaging</a:t>
            </a:r>
            <a:r>
              <a:rPr sz="7350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350" spc="-745" dirty="0">
                <a:solidFill>
                  <a:srgbClr val="FFFFFF"/>
                </a:solidFill>
                <a:latin typeface="Verdana"/>
                <a:cs typeface="Verdana"/>
              </a:rPr>
              <a:t>UI </a:t>
            </a:r>
            <a:r>
              <a:rPr sz="7350" spc="-10" dirty="0">
                <a:solidFill>
                  <a:srgbClr val="FFFFFF"/>
                </a:solidFill>
                <a:latin typeface="Verdana"/>
                <a:cs typeface="Verdana"/>
              </a:rPr>
              <a:t>screenshots</a:t>
            </a:r>
            <a:endParaRPr sz="7350">
              <a:latin typeface="Verdana"/>
              <a:cs typeface="Verdana"/>
            </a:endParaRPr>
          </a:p>
          <a:p>
            <a:pPr marL="12700" marR="433070">
              <a:lnSpc>
                <a:spcPct val="116399"/>
              </a:lnSpc>
              <a:spcBef>
                <a:spcPts val="6770"/>
              </a:spcBef>
            </a:pPr>
            <a:r>
              <a:rPr sz="1450" dirty="0">
                <a:solidFill>
                  <a:srgbClr val="FFFFFF"/>
                </a:solidFill>
                <a:latin typeface="Verdana"/>
                <a:cs typeface="Verdana"/>
              </a:rPr>
              <a:t>Explore</a:t>
            </a:r>
            <a:r>
              <a:rPr sz="14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Verdana"/>
                <a:cs typeface="Verdana"/>
              </a:rPr>
              <a:t>intuitive</a:t>
            </a:r>
            <a:r>
              <a:rPr sz="14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b="1" spc="95" dirty="0">
                <a:solidFill>
                  <a:srgbClr val="FFFFFF"/>
                </a:solidFill>
                <a:latin typeface="Century Gothic"/>
                <a:cs typeface="Century Gothic"/>
              </a:rPr>
              <a:t>user</a:t>
            </a:r>
            <a:r>
              <a:rPr sz="1450" b="1" spc="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50" b="1" dirty="0">
                <a:solidFill>
                  <a:srgbClr val="FFFFFF"/>
                </a:solidFill>
                <a:latin typeface="Century Gothic"/>
                <a:cs typeface="Century Gothic"/>
              </a:rPr>
              <a:t>interface</a:t>
            </a:r>
            <a:r>
              <a:rPr sz="1450" b="1" spc="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/>
                <a:cs typeface="Verdana"/>
              </a:rPr>
              <a:t>designed</a:t>
            </a:r>
            <a:r>
              <a:rPr sz="14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4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FFFFFF"/>
                </a:solidFill>
                <a:latin typeface="Verdana"/>
                <a:cs typeface="Verdana"/>
              </a:rPr>
              <a:t>seamless</a:t>
            </a:r>
            <a:r>
              <a:rPr sz="14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35" dirty="0">
                <a:solidFill>
                  <a:srgbClr val="FFFFFF"/>
                </a:solidFill>
                <a:latin typeface="Verdana"/>
                <a:cs typeface="Verdana"/>
              </a:rPr>
              <a:t>navigation</a:t>
            </a:r>
            <a:r>
              <a:rPr sz="14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enhanced </a:t>
            </a:r>
            <a:r>
              <a:rPr sz="1450" dirty="0">
                <a:solidFill>
                  <a:srgbClr val="FFFFFF"/>
                </a:solidFill>
                <a:latin typeface="Verdana"/>
                <a:cs typeface="Verdana"/>
              </a:rPr>
              <a:t>shopping</a:t>
            </a:r>
            <a:r>
              <a:rPr sz="1450" spc="-10" dirty="0">
                <a:solidFill>
                  <a:srgbClr val="FFFFFF"/>
                </a:solidFill>
                <a:latin typeface="Verdana"/>
                <a:cs typeface="Verdana"/>
              </a:rPr>
              <a:t> experiences.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1652" y="3196570"/>
            <a:ext cx="11379548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0153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8652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7152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0" y="914400"/>
            <a:ext cx="12895263" cy="8476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pc="-10" dirty="0"/>
              <a:t>	</a:t>
            </a:r>
            <a:r>
              <a:rPr spc="-10" dirty="0"/>
              <a:t>Schemas</a:t>
            </a:r>
            <a:r>
              <a:rPr spc="-610" dirty="0"/>
              <a:t> </a:t>
            </a:r>
            <a:r>
              <a:rPr spc="-120" dirty="0"/>
              <a:t>Overview</a:t>
            </a:r>
          </a:p>
        </p:txBody>
      </p:sp>
      <p:pic>
        <p:nvPicPr>
          <p:cNvPr id="2054" name="Picture 6" descr="ShopEZ MongoDB Schema Overview">
            <a:extLst>
              <a:ext uri="{FF2B5EF4-FFF2-40B4-BE49-F238E27FC236}">
                <a16:creationId xmlns:a16="http://schemas.microsoft.com/office/drawing/2014/main" id="{D53741BE-8683-D592-FB02-2E32672E9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71700"/>
            <a:ext cx="8750647" cy="77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643" y="4276008"/>
            <a:ext cx="3476182" cy="45217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7724" y="4276008"/>
            <a:ext cx="3476182" cy="45217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7516475" cy="4046220"/>
            <a:chOff x="0" y="0"/>
            <a:chExt cx="17516475" cy="40462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344265" cy="3744595"/>
            </a:xfrm>
            <a:custGeom>
              <a:avLst/>
              <a:gdLst/>
              <a:ahLst/>
              <a:cxnLst/>
              <a:rect l="l" t="t" r="r" b="b"/>
              <a:pathLst>
                <a:path w="16344265" h="3744595">
                  <a:moveTo>
                    <a:pt x="15683199" y="0"/>
                  </a:moveTo>
                  <a:lnTo>
                    <a:pt x="15721708" y="265072"/>
                  </a:lnTo>
                  <a:lnTo>
                    <a:pt x="15884794" y="910738"/>
                  </a:lnTo>
                  <a:lnTo>
                    <a:pt x="16072674" y="1550853"/>
                  </a:lnTo>
                  <a:lnTo>
                    <a:pt x="16167204" y="2212891"/>
                  </a:lnTo>
                  <a:lnTo>
                    <a:pt x="16344019" y="2863883"/>
                  </a:lnTo>
                  <a:lnTo>
                    <a:pt x="15660102" y="2909853"/>
                  </a:lnTo>
                  <a:lnTo>
                    <a:pt x="14981921" y="2912546"/>
                  </a:lnTo>
                  <a:lnTo>
                    <a:pt x="14306390" y="2962791"/>
                  </a:lnTo>
                  <a:lnTo>
                    <a:pt x="13631376" y="3026040"/>
                  </a:lnTo>
                  <a:lnTo>
                    <a:pt x="12955132" y="3069994"/>
                  </a:lnTo>
                  <a:lnTo>
                    <a:pt x="12277165" y="3080755"/>
                  </a:lnTo>
                  <a:lnTo>
                    <a:pt x="11601329" y="3126065"/>
                  </a:lnTo>
                  <a:lnTo>
                    <a:pt x="10925641" y="3181680"/>
                  </a:lnTo>
                  <a:lnTo>
                    <a:pt x="10248640" y="3205457"/>
                  </a:lnTo>
                  <a:lnTo>
                    <a:pt x="9572791" y="3251215"/>
                  </a:lnTo>
                  <a:lnTo>
                    <a:pt x="8893670" y="3239995"/>
                  </a:lnTo>
                  <a:lnTo>
                    <a:pt x="8218391" y="3296966"/>
                  </a:lnTo>
                  <a:lnTo>
                    <a:pt x="7543922" y="3372324"/>
                  </a:lnTo>
                  <a:lnTo>
                    <a:pt x="6865715" y="3375912"/>
                  </a:lnTo>
                  <a:lnTo>
                    <a:pt x="6188065" y="3391160"/>
                  </a:lnTo>
                  <a:lnTo>
                    <a:pt x="4158018" y="3491185"/>
                  </a:lnTo>
                  <a:lnTo>
                    <a:pt x="2807530" y="3618118"/>
                  </a:lnTo>
                  <a:lnTo>
                    <a:pt x="2130716" y="3650858"/>
                  </a:lnTo>
                  <a:lnTo>
                    <a:pt x="1452684" y="3663857"/>
                  </a:lnTo>
                  <a:lnTo>
                    <a:pt x="776996" y="3719472"/>
                  </a:lnTo>
                  <a:lnTo>
                    <a:pt x="0" y="3743980"/>
                  </a:lnTo>
                  <a:lnTo>
                    <a:pt x="0" y="0"/>
                  </a:lnTo>
                  <a:lnTo>
                    <a:pt x="15683199" y="0"/>
                  </a:lnTo>
                  <a:close/>
                </a:path>
              </a:pathLst>
            </a:custGeom>
            <a:solidFill>
              <a:srgbClr val="0D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13534" y="1546565"/>
              <a:ext cx="2503170" cy="2499995"/>
            </a:xfrm>
            <a:custGeom>
              <a:avLst/>
              <a:gdLst/>
              <a:ahLst/>
              <a:cxnLst/>
              <a:rect l="l" t="t" r="r" b="b"/>
              <a:pathLst>
                <a:path w="2503169" h="2499995">
                  <a:moveTo>
                    <a:pt x="1110768" y="2499561"/>
                  </a:moveTo>
                  <a:lnTo>
                    <a:pt x="1046075" y="2445097"/>
                  </a:lnTo>
                  <a:lnTo>
                    <a:pt x="1010710" y="2360779"/>
                  </a:lnTo>
                  <a:lnTo>
                    <a:pt x="1001287" y="2269087"/>
                  </a:lnTo>
                  <a:lnTo>
                    <a:pt x="999961" y="2177131"/>
                  </a:lnTo>
                  <a:lnTo>
                    <a:pt x="1004976" y="2085243"/>
                  </a:lnTo>
                  <a:lnTo>
                    <a:pt x="1017256" y="1994041"/>
                  </a:lnTo>
                  <a:lnTo>
                    <a:pt x="1026431" y="1902189"/>
                  </a:lnTo>
                  <a:lnTo>
                    <a:pt x="1045072" y="1811837"/>
                  </a:lnTo>
                  <a:lnTo>
                    <a:pt x="1061700" y="1720850"/>
                  </a:lnTo>
                  <a:lnTo>
                    <a:pt x="1092449" y="1633534"/>
                  </a:lnTo>
                  <a:lnTo>
                    <a:pt x="1116321" y="1544377"/>
                  </a:lnTo>
                  <a:lnTo>
                    <a:pt x="1150404" y="1458466"/>
                  </a:lnTo>
                  <a:lnTo>
                    <a:pt x="1179415" y="1370857"/>
                  </a:lnTo>
                  <a:lnTo>
                    <a:pt x="1213461" y="1280986"/>
                  </a:lnTo>
                  <a:lnTo>
                    <a:pt x="1118611" y="1296467"/>
                  </a:lnTo>
                  <a:lnTo>
                    <a:pt x="1027182" y="1309197"/>
                  </a:lnTo>
                  <a:lnTo>
                    <a:pt x="935774" y="1323179"/>
                  </a:lnTo>
                  <a:lnTo>
                    <a:pt x="843737" y="1331939"/>
                  </a:lnTo>
                  <a:lnTo>
                    <a:pt x="751171" y="1330753"/>
                  </a:lnTo>
                  <a:lnTo>
                    <a:pt x="658884" y="1334646"/>
                  </a:lnTo>
                  <a:lnTo>
                    <a:pt x="566672" y="1327826"/>
                  </a:lnTo>
                  <a:lnTo>
                    <a:pt x="474807" y="1320679"/>
                  </a:lnTo>
                  <a:lnTo>
                    <a:pt x="382768" y="1314658"/>
                  </a:lnTo>
                  <a:lnTo>
                    <a:pt x="292602" y="1295256"/>
                  </a:lnTo>
                  <a:lnTo>
                    <a:pt x="201667" y="1279102"/>
                  </a:lnTo>
                  <a:lnTo>
                    <a:pt x="114147" y="1248800"/>
                  </a:lnTo>
                  <a:lnTo>
                    <a:pt x="40772" y="1193286"/>
                  </a:lnTo>
                  <a:lnTo>
                    <a:pt x="0" y="1118476"/>
                  </a:lnTo>
                  <a:lnTo>
                    <a:pt x="55037" y="1052336"/>
                  </a:lnTo>
                  <a:lnTo>
                    <a:pt x="141242" y="1023058"/>
                  </a:lnTo>
                  <a:lnTo>
                    <a:pt x="231884" y="1008472"/>
                  </a:lnTo>
                  <a:lnTo>
                    <a:pt x="324041" y="1000037"/>
                  </a:lnTo>
                  <a:lnTo>
                    <a:pt x="415808" y="1012378"/>
                  </a:lnTo>
                  <a:lnTo>
                    <a:pt x="507331" y="1022663"/>
                  </a:lnTo>
                  <a:lnTo>
                    <a:pt x="600048" y="1027717"/>
                  </a:lnTo>
                  <a:lnTo>
                    <a:pt x="690765" y="1045877"/>
                  </a:lnTo>
                  <a:lnTo>
                    <a:pt x="777697" y="1079186"/>
                  </a:lnTo>
                  <a:lnTo>
                    <a:pt x="868607" y="1096535"/>
                  </a:lnTo>
                  <a:lnTo>
                    <a:pt x="957691" y="1121075"/>
                  </a:lnTo>
                  <a:lnTo>
                    <a:pt x="1044193" y="1153557"/>
                  </a:lnTo>
                  <a:lnTo>
                    <a:pt x="1129700" y="1188481"/>
                  </a:lnTo>
                  <a:lnTo>
                    <a:pt x="1218490" y="1219546"/>
                  </a:lnTo>
                  <a:lnTo>
                    <a:pt x="1200507" y="1127129"/>
                  </a:lnTo>
                  <a:lnTo>
                    <a:pt x="1197379" y="1034510"/>
                  </a:lnTo>
                  <a:lnTo>
                    <a:pt x="1177437" y="851161"/>
                  </a:lnTo>
                  <a:lnTo>
                    <a:pt x="1167728" y="759230"/>
                  </a:lnTo>
                  <a:lnTo>
                    <a:pt x="1163480" y="666852"/>
                  </a:lnTo>
                  <a:lnTo>
                    <a:pt x="1168758" y="574471"/>
                  </a:lnTo>
                  <a:lnTo>
                    <a:pt x="1179025" y="482634"/>
                  </a:lnTo>
                  <a:lnTo>
                    <a:pt x="1190544" y="391246"/>
                  </a:lnTo>
                  <a:lnTo>
                    <a:pt x="1201817" y="299727"/>
                  </a:lnTo>
                  <a:lnTo>
                    <a:pt x="1219520" y="208908"/>
                  </a:lnTo>
                  <a:lnTo>
                    <a:pt x="1250159" y="121165"/>
                  </a:lnTo>
                  <a:lnTo>
                    <a:pt x="1304091" y="45588"/>
                  </a:lnTo>
                  <a:lnTo>
                    <a:pt x="1383434" y="0"/>
                  </a:lnTo>
                  <a:lnTo>
                    <a:pt x="1452420" y="60917"/>
                  </a:lnTo>
                  <a:lnTo>
                    <a:pt x="1478628" y="149025"/>
                  </a:lnTo>
                  <a:lnTo>
                    <a:pt x="1489323" y="240024"/>
                  </a:lnTo>
                  <a:lnTo>
                    <a:pt x="1495017" y="424213"/>
                  </a:lnTo>
                  <a:lnTo>
                    <a:pt x="1485774" y="516214"/>
                  </a:lnTo>
                  <a:lnTo>
                    <a:pt x="1471803" y="607647"/>
                  </a:lnTo>
                  <a:lnTo>
                    <a:pt x="1447704" y="696988"/>
                  </a:lnTo>
                  <a:lnTo>
                    <a:pt x="1433408" y="788543"/>
                  </a:lnTo>
                  <a:lnTo>
                    <a:pt x="1407244" y="877242"/>
                  </a:lnTo>
                  <a:lnTo>
                    <a:pt x="1375151" y="963995"/>
                  </a:lnTo>
                  <a:lnTo>
                    <a:pt x="1344739" y="1051086"/>
                  </a:lnTo>
                  <a:lnTo>
                    <a:pt x="1321475" y="1140883"/>
                  </a:lnTo>
                  <a:lnTo>
                    <a:pt x="1287535" y="1221657"/>
                  </a:lnTo>
                  <a:lnTo>
                    <a:pt x="1374867" y="1214517"/>
                  </a:lnTo>
                  <a:lnTo>
                    <a:pt x="1466593" y="1204786"/>
                  </a:lnTo>
                  <a:lnTo>
                    <a:pt x="1557290" y="1183961"/>
                  </a:lnTo>
                  <a:lnTo>
                    <a:pt x="1650281" y="1188889"/>
                  </a:lnTo>
                  <a:lnTo>
                    <a:pt x="1742320" y="1183928"/>
                  </a:lnTo>
                  <a:lnTo>
                    <a:pt x="1834421" y="1170750"/>
                  </a:lnTo>
                  <a:lnTo>
                    <a:pt x="1926927" y="1172970"/>
                  </a:lnTo>
                  <a:lnTo>
                    <a:pt x="2019108" y="1181037"/>
                  </a:lnTo>
                  <a:lnTo>
                    <a:pt x="2110101" y="1197613"/>
                  </a:lnTo>
                  <a:lnTo>
                    <a:pt x="2201898" y="1207772"/>
                  </a:lnTo>
                  <a:lnTo>
                    <a:pt x="2290148" y="1234719"/>
                  </a:lnTo>
                  <a:lnTo>
                    <a:pt x="2378193" y="1262113"/>
                  </a:lnTo>
                  <a:lnTo>
                    <a:pt x="2459238" y="1307897"/>
                  </a:lnTo>
                  <a:lnTo>
                    <a:pt x="2502584" y="1391575"/>
                  </a:lnTo>
                  <a:lnTo>
                    <a:pt x="2440519" y="1461061"/>
                  </a:lnTo>
                  <a:lnTo>
                    <a:pt x="2353601" y="1493540"/>
                  </a:lnTo>
                  <a:lnTo>
                    <a:pt x="2261398" y="1501918"/>
                  </a:lnTo>
                  <a:lnTo>
                    <a:pt x="2169302" y="1498806"/>
                  </a:lnTo>
                  <a:lnTo>
                    <a:pt x="2077066" y="1499841"/>
                  </a:lnTo>
                  <a:lnTo>
                    <a:pt x="1984944" y="1492666"/>
                  </a:lnTo>
                  <a:lnTo>
                    <a:pt x="1894156" y="1475644"/>
                  </a:lnTo>
                  <a:lnTo>
                    <a:pt x="1804217" y="1455122"/>
                  </a:lnTo>
                  <a:lnTo>
                    <a:pt x="1715281" y="1430650"/>
                  </a:lnTo>
                  <a:lnTo>
                    <a:pt x="1626215" y="1406893"/>
                  </a:lnTo>
                  <a:lnTo>
                    <a:pt x="1534810" y="1390272"/>
                  </a:lnTo>
                  <a:lnTo>
                    <a:pt x="1448046" y="1358281"/>
                  </a:lnTo>
                  <a:lnTo>
                    <a:pt x="1360141" y="1329602"/>
                  </a:lnTo>
                  <a:lnTo>
                    <a:pt x="1276656" y="1291880"/>
                  </a:lnTo>
                  <a:lnTo>
                    <a:pt x="1284467" y="1383084"/>
                  </a:lnTo>
                  <a:lnTo>
                    <a:pt x="1307331" y="1473222"/>
                  </a:lnTo>
                  <a:lnTo>
                    <a:pt x="1315617" y="1565311"/>
                  </a:lnTo>
                  <a:lnTo>
                    <a:pt x="1322698" y="1657477"/>
                  </a:lnTo>
                  <a:lnTo>
                    <a:pt x="1317964" y="1750125"/>
                  </a:lnTo>
                  <a:lnTo>
                    <a:pt x="1329056" y="1842260"/>
                  </a:lnTo>
                  <a:lnTo>
                    <a:pt x="1323367" y="1934596"/>
                  </a:lnTo>
                  <a:lnTo>
                    <a:pt x="1322341" y="2027127"/>
                  </a:lnTo>
                  <a:lnTo>
                    <a:pt x="1301701" y="2117678"/>
                  </a:lnTo>
                  <a:lnTo>
                    <a:pt x="1298682" y="2210825"/>
                  </a:lnTo>
                  <a:lnTo>
                    <a:pt x="1270621" y="2299266"/>
                  </a:lnTo>
                  <a:lnTo>
                    <a:pt x="1239637" y="2386348"/>
                  </a:lnTo>
                  <a:lnTo>
                    <a:pt x="1186887" y="2461585"/>
                  </a:lnTo>
                  <a:lnTo>
                    <a:pt x="1110768" y="2499561"/>
                  </a:lnTo>
                  <a:close/>
                </a:path>
              </a:pathLst>
            </a:custGeom>
            <a:solidFill>
              <a:srgbClr val="A6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39633" y="5118920"/>
            <a:ext cx="344614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4690">
              <a:lnSpc>
                <a:spcPct val="100000"/>
              </a:lnSpc>
              <a:spcBef>
                <a:spcPts val="100"/>
              </a:spcBef>
            </a:pPr>
            <a:r>
              <a:rPr sz="3500" b="1" spc="100" dirty="0">
                <a:solidFill>
                  <a:srgbClr val="0A0F17"/>
                </a:solidFill>
                <a:latin typeface="Century Gothic"/>
                <a:cs typeface="Century Gothic"/>
              </a:rPr>
              <a:t>Streamlined </a:t>
            </a:r>
            <a:r>
              <a:rPr sz="3500" b="1" spc="-10" dirty="0">
                <a:solidFill>
                  <a:srgbClr val="0A0F17"/>
                </a:solidFill>
                <a:latin typeface="Century Gothic"/>
                <a:cs typeface="Century Gothic"/>
              </a:rPr>
              <a:t>checkout experience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4999"/>
              </a:lnSpc>
              <a:spcBef>
                <a:spcPts val="2395"/>
              </a:spcBef>
            </a:pPr>
            <a:r>
              <a:rPr sz="2500" spc="-55" dirty="0">
                <a:solidFill>
                  <a:srgbClr val="0A0F17"/>
                </a:solidFill>
                <a:latin typeface="Verdana"/>
                <a:cs typeface="Verdana"/>
              </a:rPr>
              <a:t>Simplified</a:t>
            </a:r>
            <a:r>
              <a:rPr sz="2500" spc="-15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0A0F17"/>
                </a:solidFill>
                <a:latin typeface="Verdana"/>
                <a:cs typeface="Verdana"/>
              </a:rPr>
              <a:t>steps </a:t>
            </a:r>
            <a:r>
              <a:rPr sz="2500" spc="-50" dirty="0">
                <a:solidFill>
                  <a:srgbClr val="0A0F17"/>
                </a:solidFill>
                <a:latin typeface="Verdana"/>
                <a:cs typeface="Verdana"/>
              </a:rPr>
              <a:t>ensure</a:t>
            </a:r>
            <a:r>
              <a:rPr sz="2500" spc="-18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0A0F17"/>
                </a:solidFill>
                <a:latin typeface="Verdana"/>
                <a:cs typeface="Verdana"/>
              </a:rPr>
              <a:t>quicker </a:t>
            </a:r>
            <a:r>
              <a:rPr sz="2500" spc="-30" dirty="0">
                <a:solidFill>
                  <a:srgbClr val="0A0F17"/>
                </a:solidFill>
                <a:latin typeface="Verdana"/>
                <a:cs typeface="Verdana"/>
              </a:rPr>
              <a:t>purchase</a:t>
            </a:r>
            <a:r>
              <a:rPr sz="2500" spc="-1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0A0F17"/>
                </a:solidFill>
                <a:latin typeface="Verdana"/>
                <a:cs typeface="Verdana"/>
              </a:rPr>
              <a:t>completions </a:t>
            </a:r>
            <a:r>
              <a:rPr sz="2500" spc="-50" dirty="0">
                <a:solidFill>
                  <a:srgbClr val="0A0F17"/>
                </a:solidFill>
                <a:latin typeface="Verdana"/>
                <a:cs typeface="Verdana"/>
              </a:rPr>
              <a:t>for</a:t>
            </a:r>
            <a:r>
              <a:rPr sz="2500" spc="-1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0A0F17"/>
                </a:solidFill>
                <a:latin typeface="Verdana"/>
                <a:cs typeface="Verdana"/>
              </a:rPr>
              <a:t>users.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54932" y="5557070"/>
            <a:ext cx="3308350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71550">
              <a:lnSpc>
                <a:spcPct val="100000"/>
              </a:lnSpc>
              <a:spcBef>
                <a:spcPts val="100"/>
              </a:spcBef>
            </a:pPr>
            <a:r>
              <a:rPr sz="3500" b="1" spc="75" dirty="0">
                <a:solidFill>
                  <a:srgbClr val="0A0F17"/>
                </a:solidFill>
                <a:latin typeface="Century Gothic"/>
                <a:cs typeface="Century Gothic"/>
              </a:rPr>
              <a:t>Intuitive </a:t>
            </a:r>
            <a:r>
              <a:rPr sz="3500" b="1" spc="60" dirty="0">
                <a:solidFill>
                  <a:srgbClr val="0A0F17"/>
                </a:solidFill>
                <a:latin typeface="Century Gothic"/>
                <a:cs typeface="Century Gothic"/>
              </a:rPr>
              <a:t>product </a:t>
            </a:r>
            <a:r>
              <a:rPr sz="3500" b="1" spc="-10" dirty="0">
                <a:solidFill>
                  <a:srgbClr val="0A0F17"/>
                </a:solidFill>
                <a:latin typeface="Century Gothic"/>
                <a:cs typeface="Century Gothic"/>
              </a:rPr>
              <a:t>navigation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4999"/>
              </a:lnSpc>
              <a:spcBef>
                <a:spcPts val="2395"/>
              </a:spcBef>
            </a:pPr>
            <a:r>
              <a:rPr sz="2500" dirty="0">
                <a:solidFill>
                  <a:srgbClr val="0A0F17"/>
                </a:solidFill>
                <a:latin typeface="Verdana"/>
                <a:cs typeface="Verdana"/>
              </a:rPr>
              <a:t>Users</a:t>
            </a:r>
            <a:r>
              <a:rPr sz="2500" spc="-18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0A0F17"/>
                </a:solidFill>
                <a:latin typeface="Verdana"/>
                <a:cs typeface="Verdana"/>
              </a:rPr>
              <a:t>can</a:t>
            </a:r>
            <a:r>
              <a:rPr sz="2500" spc="-18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0A0F17"/>
                </a:solidFill>
                <a:latin typeface="Verdana"/>
                <a:cs typeface="Verdana"/>
              </a:rPr>
              <a:t>easily</a:t>
            </a:r>
            <a:r>
              <a:rPr sz="2500" spc="-18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0A0F17"/>
                </a:solidFill>
                <a:latin typeface="Verdana"/>
                <a:cs typeface="Verdana"/>
              </a:rPr>
              <a:t>find </a:t>
            </a:r>
            <a:r>
              <a:rPr sz="2500" spc="-80" dirty="0">
                <a:solidFill>
                  <a:srgbClr val="0A0F17"/>
                </a:solidFill>
                <a:latin typeface="Verdana"/>
                <a:cs typeface="Verdana"/>
              </a:rPr>
              <a:t>and</a:t>
            </a:r>
            <a:r>
              <a:rPr sz="2500" spc="-1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0A0F17"/>
                </a:solidFill>
                <a:latin typeface="Verdana"/>
                <a:cs typeface="Verdana"/>
              </a:rPr>
              <a:t>explore</a:t>
            </a:r>
            <a:r>
              <a:rPr sz="2500" spc="-1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0A0F17"/>
                </a:solidFill>
                <a:latin typeface="Verdana"/>
                <a:cs typeface="Verdana"/>
              </a:rPr>
              <a:t>products </a:t>
            </a:r>
            <a:r>
              <a:rPr sz="2500" spc="-80" dirty="0">
                <a:solidFill>
                  <a:srgbClr val="0A0F17"/>
                </a:solidFill>
                <a:latin typeface="Verdana"/>
                <a:cs typeface="Verdana"/>
              </a:rPr>
              <a:t>they</a:t>
            </a:r>
            <a:r>
              <a:rPr sz="2500" spc="-15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0A0F17"/>
                </a:solidFill>
                <a:latin typeface="Verdana"/>
                <a:cs typeface="Verdana"/>
              </a:rPr>
              <a:t>love.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1283216"/>
            <a:ext cx="10852785" cy="19970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7730"/>
              </a:lnSpc>
              <a:spcBef>
                <a:spcPts val="265"/>
              </a:spcBef>
            </a:pPr>
            <a:r>
              <a:rPr sz="6500" spc="-110" dirty="0">
                <a:solidFill>
                  <a:srgbClr val="25D8B8"/>
                </a:solidFill>
              </a:rPr>
              <a:t>Demo</a:t>
            </a:r>
            <a:r>
              <a:rPr sz="6500" spc="-465" dirty="0">
                <a:solidFill>
                  <a:srgbClr val="25D8B8"/>
                </a:solidFill>
              </a:rPr>
              <a:t> </a:t>
            </a:r>
            <a:r>
              <a:rPr sz="6500" spc="50" dirty="0">
                <a:solidFill>
                  <a:srgbClr val="25D8B8"/>
                </a:solidFill>
              </a:rPr>
              <a:t>screens</a:t>
            </a:r>
            <a:r>
              <a:rPr sz="6500" spc="-465" dirty="0">
                <a:solidFill>
                  <a:srgbClr val="25D8B8"/>
                </a:solidFill>
              </a:rPr>
              <a:t> </a:t>
            </a:r>
            <a:r>
              <a:rPr sz="6500" spc="-10" dirty="0">
                <a:solidFill>
                  <a:srgbClr val="25D8B8"/>
                </a:solidFill>
              </a:rPr>
              <a:t>showcasing </a:t>
            </a:r>
            <a:r>
              <a:rPr sz="6500" spc="-275" dirty="0">
                <a:solidFill>
                  <a:srgbClr val="25D8B8"/>
                </a:solidFill>
              </a:rPr>
              <a:t>user-</a:t>
            </a:r>
            <a:r>
              <a:rPr sz="6500" spc="-160" dirty="0">
                <a:solidFill>
                  <a:srgbClr val="25D8B8"/>
                </a:solidFill>
              </a:rPr>
              <a:t>friendly</a:t>
            </a:r>
            <a:r>
              <a:rPr sz="6500" spc="-395" dirty="0">
                <a:solidFill>
                  <a:srgbClr val="25D8B8"/>
                </a:solidFill>
              </a:rPr>
              <a:t> </a:t>
            </a:r>
            <a:r>
              <a:rPr sz="6500" spc="-10" dirty="0">
                <a:solidFill>
                  <a:srgbClr val="25D8B8"/>
                </a:solidFill>
              </a:rPr>
              <a:t>interface</a:t>
            </a:r>
            <a:endParaRPr sz="6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051871" y="7033733"/>
            <a:ext cx="3236595" cy="3253740"/>
            <a:chOff x="15051871" y="7033733"/>
            <a:chExt cx="3236595" cy="3253740"/>
          </a:xfrm>
        </p:grpSpPr>
        <p:sp>
          <p:nvSpPr>
            <p:cNvPr id="4" name="object 4"/>
            <p:cNvSpPr/>
            <p:nvPr/>
          </p:nvSpPr>
          <p:spPr>
            <a:xfrm>
              <a:off x="15160118" y="7200150"/>
              <a:ext cx="3091180" cy="3057525"/>
            </a:xfrm>
            <a:custGeom>
              <a:avLst/>
              <a:gdLst/>
              <a:ahLst/>
              <a:cxnLst/>
              <a:rect l="l" t="t" r="r" b="b"/>
              <a:pathLst>
                <a:path w="3091180" h="3057525">
                  <a:moveTo>
                    <a:pt x="3091002" y="3057372"/>
                  </a:moveTo>
                  <a:lnTo>
                    <a:pt x="3089872" y="0"/>
                  </a:lnTo>
                  <a:lnTo>
                    <a:pt x="0" y="3054883"/>
                  </a:lnTo>
                  <a:lnTo>
                    <a:pt x="3091002" y="3057372"/>
                  </a:lnTo>
                  <a:close/>
                </a:path>
              </a:pathLst>
            </a:custGeom>
            <a:solidFill>
              <a:srgbClr val="0D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51871" y="7087020"/>
              <a:ext cx="3236128" cy="31999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07070" y="7200150"/>
              <a:ext cx="3042920" cy="3070860"/>
            </a:xfrm>
            <a:custGeom>
              <a:avLst/>
              <a:gdLst/>
              <a:ahLst/>
              <a:cxnLst/>
              <a:rect l="l" t="t" r="r" b="b"/>
              <a:pathLst>
                <a:path w="3042919" h="3070859">
                  <a:moveTo>
                    <a:pt x="2997098" y="3064814"/>
                  </a:moveTo>
                  <a:lnTo>
                    <a:pt x="2911081" y="2920873"/>
                  </a:lnTo>
                  <a:lnTo>
                    <a:pt x="2654655" y="2767647"/>
                  </a:lnTo>
                  <a:lnTo>
                    <a:pt x="2458466" y="2571229"/>
                  </a:lnTo>
                  <a:lnTo>
                    <a:pt x="2426627" y="2447455"/>
                  </a:lnTo>
                  <a:lnTo>
                    <a:pt x="2299893" y="2414854"/>
                  </a:lnTo>
                  <a:lnTo>
                    <a:pt x="1845665" y="2410091"/>
                  </a:lnTo>
                  <a:lnTo>
                    <a:pt x="1230109" y="2517330"/>
                  </a:lnTo>
                  <a:lnTo>
                    <a:pt x="632015" y="2743809"/>
                  </a:lnTo>
                  <a:lnTo>
                    <a:pt x="179336" y="2968460"/>
                  </a:lnTo>
                  <a:lnTo>
                    <a:pt x="0" y="3070237"/>
                  </a:lnTo>
                  <a:lnTo>
                    <a:pt x="2997098" y="3064814"/>
                  </a:lnTo>
                  <a:close/>
                </a:path>
                <a:path w="3042919" h="3070859">
                  <a:moveTo>
                    <a:pt x="3042920" y="0"/>
                  </a:moveTo>
                  <a:lnTo>
                    <a:pt x="2941320" y="179324"/>
                  </a:lnTo>
                  <a:lnTo>
                    <a:pt x="2717050" y="632015"/>
                  </a:lnTo>
                  <a:lnTo>
                    <a:pt x="2490965" y="1230109"/>
                  </a:lnTo>
                  <a:lnTo>
                    <a:pt x="2383904" y="1845665"/>
                  </a:lnTo>
                  <a:lnTo>
                    <a:pt x="2388666" y="2299881"/>
                  </a:lnTo>
                  <a:lnTo>
                    <a:pt x="2426627" y="2447455"/>
                  </a:lnTo>
                  <a:lnTo>
                    <a:pt x="2571229" y="2484653"/>
                  </a:lnTo>
                  <a:lnTo>
                    <a:pt x="2767660" y="2680843"/>
                  </a:lnTo>
                  <a:lnTo>
                    <a:pt x="2911081" y="2920873"/>
                  </a:lnTo>
                  <a:lnTo>
                    <a:pt x="3038640" y="2997085"/>
                  </a:lnTo>
                  <a:lnTo>
                    <a:pt x="3038741" y="2920873"/>
                  </a:lnTo>
                  <a:lnTo>
                    <a:pt x="3042920" y="0"/>
                  </a:lnTo>
                  <a:close/>
                </a:path>
              </a:pathLst>
            </a:custGeom>
            <a:solidFill>
              <a:srgbClr val="A6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4737" y="7033733"/>
              <a:ext cx="3193263" cy="325326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3255010" cy="3282315"/>
            <a:chOff x="6463494" y="-2428"/>
            <a:chExt cx="3255010" cy="3282315"/>
          </a:xfrm>
        </p:grpSpPr>
        <p:sp>
          <p:nvSpPr>
            <p:cNvPr id="9" name="object 9"/>
            <p:cNvSpPr/>
            <p:nvPr/>
          </p:nvSpPr>
          <p:spPr>
            <a:xfrm>
              <a:off x="6519011" y="29412"/>
              <a:ext cx="3091180" cy="3057525"/>
            </a:xfrm>
            <a:custGeom>
              <a:avLst/>
              <a:gdLst/>
              <a:ahLst/>
              <a:cxnLst/>
              <a:rect l="l" t="t" r="r" b="b"/>
              <a:pathLst>
                <a:path w="3091179" h="3057525">
                  <a:moveTo>
                    <a:pt x="3091015" y="2476"/>
                  </a:moveTo>
                  <a:lnTo>
                    <a:pt x="0" y="0"/>
                  </a:lnTo>
                  <a:lnTo>
                    <a:pt x="1130" y="3057372"/>
                  </a:lnTo>
                  <a:lnTo>
                    <a:pt x="3091015" y="2476"/>
                  </a:lnTo>
                  <a:close/>
                </a:path>
              </a:pathLst>
            </a:custGeom>
            <a:solidFill>
              <a:srgbClr val="0D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3494" y="0"/>
              <a:ext cx="3254704" cy="32152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20142" y="16547"/>
              <a:ext cx="3042920" cy="3070860"/>
            </a:xfrm>
            <a:custGeom>
              <a:avLst/>
              <a:gdLst/>
              <a:ahLst/>
              <a:cxnLst/>
              <a:rect l="l" t="t" r="r" b="b"/>
              <a:pathLst>
                <a:path w="3042920" h="3070860">
                  <a:moveTo>
                    <a:pt x="659028" y="1224572"/>
                  </a:moveTo>
                  <a:lnTo>
                    <a:pt x="654253" y="770343"/>
                  </a:lnTo>
                  <a:lnTo>
                    <a:pt x="616305" y="622782"/>
                  </a:lnTo>
                  <a:lnTo>
                    <a:pt x="471690" y="585584"/>
                  </a:lnTo>
                  <a:lnTo>
                    <a:pt x="275272" y="389394"/>
                  </a:lnTo>
                  <a:lnTo>
                    <a:pt x="131851" y="149364"/>
                  </a:lnTo>
                  <a:lnTo>
                    <a:pt x="4292" y="73139"/>
                  </a:lnTo>
                  <a:lnTo>
                    <a:pt x="4178" y="149364"/>
                  </a:lnTo>
                  <a:lnTo>
                    <a:pt x="0" y="3070237"/>
                  </a:lnTo>
                  <a:lnTo>
                    <a:pt x="101612" y="2890901"/>
                  </a:lnTo>
                  <a:lnTo>
                    <a:pt x="325869" y="2438222"/>
                  </a:lnTo>
                  <a:lnTo>
                    <a:pt x="551954" y="1840128"/>
                  </a:lnTo>
                  <a:lnTo>
                    <a:pt x="659028" y="1224572"/>
                  </a:lnTo>
                  <a:close/>
                </a:path>
                <a:path w="3042920" h="3070860">
                  <a:moveTo>
                    <a:pt x="3042920" y="0"/>
                  </a:moveTo>
                  <a:lnTo>
                    <a:pt x="45834" y="5410"/>
                  </a:lnTo>
                  <a:lnTo>
                    <a:pt x="131851" y="149364"/>
                  </a:lnTo>
                  <a:lnTo>
                    <a:pt x="388277" y="302577"/>
                  </a:lnTo>
                  <a:lnTo>
                    <a:pt x="584466" y="498995"/>
                  </a:lnTo>
                  <a:lnTo>
                    <a:pt x="616305" y="622782"/>
                  </a:lnTo>
                  <a:lnTo>
                    <a:pt x="743038" y="655370"/>
                  </a:lnTo>
                  <a:lnTo>
                    <a:pt x="1197254" y="660146"/>
                  </a:lnTo>
                  <a:lnTo>
                    <a:pt x="1812810" y="552894"/>
                  </a:lnTo>
                  <a:lnTo>
                    <a:pt x="2410904" y="326428"/>
                  </a:lnTo>
                  <a:lnTo>
                    <a:pt x="2863596" y="101777"/>
                  </a:lnTo>
                  <a:lnTo>
                    <a:pt x="3042920" y="0"/>
                  </a:lnTo>
                  <a:close/>
                </a:path>
              </a:pathLst>
            </a:custGeom>
            <a:solidFill>
              <a:srgbClr val="A6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6193" y="-2428"/>
              <a:ext cx="3209142" cy="328200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324100" y="1870614"/>
            <a:ext cx="13639800" cy="45826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08915">
              <a:lnSpc>
                <a:spcPts val="7130"/>
              </a:lnSpc>
              <a:spcBef>
                <a:spcPts val="235"/>
              </a:spcBef>
            </a:pPr>
            <a:r>
              <a:rPr sz="5950" spc="265" dirty="0"/>
              <a:t>Access</a:t>
            </a:r>
            <a:r>
              <a:rPr sz="5950" spc="-409" dirty="0"/>
              <a:t> </a:t>
            </a:r>
            <a:r>
              <a:rPr sz="5950" spc="-190" dirty="0"/>
              <a:t>our</a:t>
            </a:r>
            <a:r>
              <a:rPr sz="5950" spc="-405" dirty="0"/>
              <a:t> </a:t>
            </a:r>
            <a:r>
              <a:rPr sz="5950" spc="-10" dirty="0"/>
              <a:t>project</a:t>
            </a:r>
            <a:r>
              <a:rPr lang="en-US" sz="5950" spc="-10" dirty="0"/>
              <a:t> </a:t>
            </a:r>
            <a:r>
              <a:rPr sz="5950" spc="-145" dirty="0"/>
              <a:t>and</a:t>
            </a:r>
            <a:r>
              <a:rPr sz="5950" spc="-415" dirty="0"/>
              <a:t> </a:t>
            </a:r>
            <a:r>
              <a:rPr sz="5950" spc="-40" dirty="0"/>
              <a:t>demo</a:t>
            </a:r>
            <a:r>
              <a:rPr sz="5950" spc="-415" dirty="0"/>
              <a:t> </a:t>
            </a:r>
            <a:r>
              <a:rPr sz="5950" spc="-155" dirty="0"/>
              <a:t>links</a:t>
            </a:r>
            <a:r>
              <a:rPr sz="5950" spc="-415" dirty="0"/>
              <a:t> </a:t>
            </a:r>
            <a:r>
              <a:rPr sz="5950" spc="-45" dirty="0"/>
              <a:t>here</a:t>
            </a:r>
            <a:br>
              <a:rPr lang="en-US" sz="5950" spc="-45" dirty="0"/>
            </a:br>
            <a:br>
              <a:rPr lang="en-IN" sz="5950" spc="-45" dirty="0"/>
            </a:br>
            <a:br>
              <a:rPr lang="en-IN" sz="5950" spc="-45" dirty="0"/>
            </a:br>
            <a:r>
              <a:rPr lang="en-IN" sz="5950" spc="-45" dirty="0"/>
              <a:t>https://github.com/eswar877/shopEZ-main</a:t>
            </a:r>
            <a:endParaRPr sz="59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4472" y="0"/>
            <a:ext cx="15013940" cy="9731375"/>
            <a:chOff x="3274472" y="0"/>
            <a:chExt cx="15013940" cy="9731375"/>
          </a:xfrm>
        </p:grpSpPr>
        <p:sp>
          <p:nvSpPr>
            <p:cNvPr id="3" name="object 3"/>
            <p:cNvSpPr/>
            <p:nvPr/>
          </p:nvSpPr>
          <p:spPr>
            <a:xfrm>
              <a:off x="5386029" y="0"/>
              <a:ext cx="12902565" cy="9731375"/>
            </a:xfrm>
            <a:custGeom>
              <a:avLst/>
              <a:gdLst/>
              <a:ahLst/>
              <a:cxnLst/>
              <a:rect l="l" t="t" r="r" b="b"/>
              <a:pathLst>
                <a:path w="12902565" h="9731375">
                  <a:moveTo>
                    <a:pt x="2421555" y="9731068"/>
                  </a:moveTo>
                  <a:lnTo>
                    <a:pt x="1640870" y="9602672"/>
                  </a:lnTo>
                  <a:lnTo>
                    <a:pt x="882803" y="9416066"/>
                  </a:lnTo>
                  <a:lnTo>
                    <a:pt x="241489" y="8960361"/>
                  </a:lnTo>
                  <a:lnTo>
                    <a:pt x="0" y="8211276"/>
                  </a:lnTo>
                  <a:lnTo>
                    <a:pt x="13637" y="7413293"/>
                  </a:lnTo>
                  <a:lnTo>
                    <a:pt x="142033" y="6621631"/>
                  </a:lnTo>
                  <a:lnTo>
                    <a:pt x="447721" y="5874541"/>
                  </a:lnTo>
                  <a:lnTo>
                    <a:pt x="880807" y="5192979"/>
                  </a:lnTo>
                  <a:lnTo>
                    <a:pt x="1318550" y="4514079"/>
                  </a:lnTo>
                  <a:lnTo>
                    <a:pt x="1782903" y="3850480"/>
                  </a:lnTo>
                  <a:lnTo>
                    <a:pt x="2276195" y="3207836"/>
                  </a:lnTo>
                  <a:lnTo>
                    <a:pt x="3296043" y="1954149"/>
                  </a:lnTo>
                  <a:lnTo>
                    <a:pt x="3792329" y="1272254"/>
                  </a:lnTo>
                  <a:lnTo>
                    <a:pt x="4281629" y="585371"/>
                  </a:lnTo>
                  <a:lnTo>
                    <a:pt x="4764404" y="0"/>
                  </a:lnTo>
                  <a:lnTo>
                    <a:pt x="12901970" y="0"/>
                  </a:lnTo>
                  <a:lnTo>
                    <a:pt x="12901970" y="8954282"/>
                  </a:lnTo>
                  <a:lnTo>
                    <a:pt x="12141374" y="8998614"/>
                  </a:lnTo>
                  <a:lnTo>
                    <a:pt x="11385303" y="9131999"/>
                  </a:lnTo>
                  <a:lnTo>
                    <a:pt x="9857195" y="9233119"/>
                  </a:lnTo>
                  <a:lnTo>
                    <a:pt x="9096135" y="9314614"/>
                  </a:lnTo>
                  <a:lnTo>
                    <a:pt x="8330085" y="9345548"/>
                  </a:lnTo>
                  <a:lnTo>
                    <a:pt x="6605392" y="9551780"/>
                  </a:lnTo>
                  <a:lnTo>
                    <a:pt x="5736891" y="9577725"/>
                  </a:lnTo>
                  <a:lnTo>
                    <a:pt x="4871385" y="9637931"/>
                  </a:lnTo>
                  <a:lnTo>
                    <a:pt x="4787163" y="9646912"/>
                  </a:lnTo>
                  <a:lnTo>
                    <a:pt x="3211222" y="9646912"/>
                  </a:lnTo>
                  <a:lnTo>
                    <a:pt x="2421555" y="9731068"/>
                  </a:lnTo>
                  <a:close/>
                </a:path>
                <a:path w="12902565" h="9731375">
                  <a:moveTo>
                    <a:pt x="4004215" y="9730403"/>
                  </a:moveTo>
                  <a:lnTo>
                    <a:pt x="3211222" y="9646912"/>
                  </a:lnTo>
                  <a:lnTo>
                    <a:pt x="4787163" y="9646912"/>
                  </a:lnTo>
                  <a:lnTo>
                    <a:pt x="4004215" y="9730403"/>
                  </a:lnTo>
                  <a:close/>
                </a:path>
              </a:pathLst>
            </a:custGeom>
            <a:solidFill>
              <a:srgbClr val="0D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74472" y="5007274"/>
              <a:ext cx="4187190" cy="4046854"/>
            </a:xfrm>
            <a:custGeom>
              <a:avLst/>
              <a:gdLst/>
              <a:ahLst/>
              <a:cxnLst/>
              <a:rect l="l" t="t" r="r" b="b"/>
              <a:pathLst>
                <a:path w="4187190" h="4046854">
                  <a:moveTo>
                    <a:pt x="1889069" y="4046708"/>
                  </a:moveTo>
                  <a:lnTo>
                    <a:pt x="1877187" y="3839036"/>
                  </a:lnTo>
                  <a:lnTo>
                    <a:pt x="1874316" y="3621083"/>
                  </a:lnTo>
                  <a:lnTo>
                    <a:pt x="1885674" y="3403031"/>
                  </a:lnTo>
                  <a:lnTo>
                    <a:pt x="1887533" y="3185120"/>
                  </a:lnTo>
                  <a:lnTo>
                    <a:pt x="1868451" y="2967373"/>
                  </a:lnTo>
                  <a:lnTo>
                    <a:pt x="1868235" y="2749436"/>
                  </a:lnTo>
                  <a:lnTo>
                    <a:pt x="1879294" y="2524051"/>
                  </a:lnTo>
                  <a:lnTo>
                    <a:pt x="1691309" y="2622427"/>
                  </a:lnTo>
                  <a:lnTo>
                    <a:pt x="1510142" y="2716944"/>
                  </a:lnTo>
                  <a:lnTo>
                    <a:pt x="1324388" y="2801625"/>
                  </a:lnTo>
                  <a:lnTo>
                    <a:pt x="1135571" y="2880210"/>
                  </a:lnTo>
                  <a:lnTo>
                    <a:pt x="959892" y="2972479"/>
                  </a:lnTo>
                  <a:lnTo>
                    <a:pt x="1104050" y="2837688"/>
                  </a:lnTo>
                  <a:lnTo>
                    <a:pt x="1254511" y="2701256"/>
                  </a:lnTo>
                  <a:lnTo>
                    <a:pt x="1417704" y="2579476"/>
                  </a:lnTo>
                  <a:lnTo>
                    <a:pt x="1559317" y="2433136"/>
                  </a:lnTo>
                  <a:lnTo>
                    <a:pt x="1714637" y="2305665"/>
                  </a:lnTo>
                  <a:lnTo>
                    <a:pt x="1526809" y="2236081"/>
                  </a:lnTo>
                  <a:lnTo>
                    <a:pt x="1335865" y="2169056"/>
                  </a:lnTo>
                  <a:lnTo>
                    <a:pt x="1142028" y="2110408"/>
                  </a:lnTo>
                  <a:lnTo>
                    <a:pt x="955371" y="2031098"/>
                  </a:lnTo>
                  <a:lnTo>
                    <a:pt x="758076" y="1982688"/>
                  </a:lnTo>
                  <a:lnTo>
                    <a:pt x="572330" y="1900885"/>
                  </a:lnTo>
                  <a:lnTo>
                    <a:pt x="382063" y="1832018"/>
                  </a:lnTo>
                  <a:lnTo>
                    <a:pt x="186012" y="1779904"/>
                  </a:lnTo>
                  <a:lnTo>
                    <a:pt x="0" y="1709260"/>
                  </a:lnTo>
                  <a:lnTo>
                    <a:pt x="198717" y="1718875"/>
                  </a:lnTo>
                  <a:lnTo>
                    <a:pt x="401436" y="1706911"/>
                  </a:lnTo>
                  <a:lnTo>
                    <a:pt x="603670" y="1716927"/>
                  </a:lnTo>
                  <a:lnTo>
                    <a:pt x="805774" y="1728306"/>
                  </a:lnTo>
                  <a:lnTo>
                    <a:pt x="1007777" y="1740245"/>
                  </a:lnTo>
                  <a:lnTo>
                    <a:pt x="1210225" y="1734934"/>
                  </a:lnTo>
                  <a:lnTo>
                    <a:pt x="1412675" y="1730894"/>
                  </a:lnTo>
                  <a:lnTo>
                    <a:pt x="1614708" y="1747806"/>
                  </a:lnTo>
                  <a:lnTo>
                    <a:pt x="1812738" y="1745859"/>
                  </a:lnTo>
                  <a:lnTo>
                    <a:pt x="1730014" y="1551793"/>
                  </a:lnTo>
                  <a:lnTo>
                    <a:pt x="1653754" y="1350685"/>
                  </a:lnTo>
                  <a:lnTo>
                    <a:pt x="1570615" y="1152500"/>
                  </a:lnTo>
                  <a:lnTo>
                    <a:pt x="1480104" y="950332"/>
                  </a:lnTo>
                  <a:lnTo>
                    <a:pt x="1631419" y="1107975"/>
                  </a:lnTo>
                  <a:lnTo>
                    <a:pt x="1768289" y="1269490"/>
                  </a:lnTo>
                  <a:lnTo>
                    <a:pt x="1901494" y="1434044"/>
                  </a:lnTo>
                  <a:lnTo>
                    <a:pt x="2041450" y="1582250"/>
                  </a:lnTo>
                  <a:lnTo>
                    <a:pt x="2123322" y="1395477"/>
                  </a:lnTo>
                  <a:lnTo>
                    <a:pt x="2185870" y="1193445"/>
                  </a:lnTo>
                  <a:lnTo>
                    <a:pt x="2254932" y="993739"/>
                  </a:lnTo>
                  <a:lnTo>
                    <a:pt x="2326915" y="795136"/>
                  </a:lnTo>
                  <a:lnTo>
                    <a:pt x="2408222" y="599943"/>
                  </a:lnTo>
                  <a:lnTo>
                    <a:pt x="2465854" y="396334"/>
                  </a:lnTo>
                  <a:lnTo>
                    <a:pt x="2541950" y="199279"/>
                  </a:lnTo>
                  <a:lnTo>
                    <a:pt x="2616596" y="0"/>
                  </a:lnTo>
                  <a:lnTo>
                    <a:pt x="2615887" y="212802"/>
                  </a:lnTo>
                  <a:lnTo>
                    <a:pt x="2600915" y="423966"/>
                  </a:lnTo>
                  <a:lnTo>
                    <a:pt x="2610282" y="635345"/>
                  </a:lnTo>
                  <a:lnTo>
                    <a:pt x="2612956" y="846677"/>
                  </a:lnTo>
                  <a:lnTo>
                    <a:pt x="2602042" y="1057761"/>
                  </a:lnTo>
                  <a:lnTo>
                    <a:pt x="2596305" y="1268967"/>
                  </a:lnTo>
                  <a:lnTo>
                    <a:pt x="2611225" y="1480305"/>
                  </a:lnTo>
                  <a:lnTo>
                    <a:pt x="2603616" y="1685860"/>
                  </a:lnTo>
                  <a:lnTo>
                    <a:pt x="2770103" y="1594595"/>
                  </a:lnTo>
                  <a:lnTo>
                    <a:pt x="2947396" y="1510704"/>
                  </a:lnTo>
                  <a:lnTo>
                    <a:pt x="3119096" y="1416795"/>
                  </a:lnTo>
                  <a:lnTo>
                    <a:pt x="3286579" y="1314849"/>
                  </a:lnTo>
                  <a:lnTo>
                    <a:pt x="3470872" y="1221587"/>
                  </a:lnTo>
                  <a:lnTo>
                    <a:pt x="3326560" y="1371370"/>
                  </a:lnTo>
                  <a:lnTo>
                    <a:pt x="3178397" y="1502091"/>
                  </a:lnTo>
                  <a:lnTo>
                    <a:pt x="3031232" y="1633685"/>
                  </a:lnTo>
                  <a:lnTo>
                    <a:pt x="2898406" y="1779988"/>
                  </a:lnTo>
                  <a:lnTo>
                    <a:pt x="2758819" y="1916988"/>
                  </a:lnTo>
                  <a:lnTo>
                    <a:pt x="2963333" y="1990150"/>
                  </a:lnTo>
                  <a:lnTo>
                    <a:pt x="3165396" y="2073731"/>
                  </a:lnTo>
                  <a:lnTo>
                    <a:pt x="3368158" y="2155358"/>
                  </a:lnTo>
                  <a:lnTo>
                    <a:pt x="3575482" y="2225096"/>
                  </a:lnTo>
                  <a:lnTo>
                    <a:pt x="3781633" y="2297512"/>
                  </a:lnTo>
                  <a:lnTo>
                    <a:pt x="3981763" y="2386061"/>
                  </a:lnTo>
                  <a:lnTo>
                    <a:pt x="4187026" y="2462129"/>
                  </a:lnTo>
                  <a:lnTo>
                    <a:pt x="3967960" y="2462836"/>
                  </a:lnTo>
                  <a:lnTo>
                    <a:pt x="3749451" y="2466877"/>
                  </a:lnTo>
                  <a:lnTo>
                    <a:pt x="3530985" y="2477743"/>
                  </a:lnTo>
                  <a:lnTo>
                    <a:pt x="3312482" y="2479821"/>
                  </a:lnTo>
                  <a:lnTo>
                    <a:pt x="3093903" y="2464325"/>
                  </a:lnTo>
                  <a:lnTo>
                    <a:pt x="2875454" y="2468030"/>
                  </a:lnTo>
                  <a:lnTo>
                    <a:pt x="2663059" y="2477908"/>
                  </a:lnTo>
                  <a:lnTo>
                    <a:pt x="2755675" y="2674793"/>
                  </a:lnTo>
                  <a:lnTo>
                    <a:pt x="2858911" y="2873010"/>
                  </a:lnTo>
                  <a:lnTo>
                    <a:pt x="2973228" y="3062936"/>
                  </a:lnTo>
                  <a:lnTo>
                    <a:pt x="2789943" y="2924385"/>
                  </a:lnTo>
                  <a:lnTo>
                    <a:pt x="2616179" y="2770794"/>
                  </a:lnTo>
                  <a:lnTo>
                    <a:pt x="2433228" y="2641316"/>
                  </a:lnTo>
                  <a:lnTo>
                    <a:pt x="2343887" y="2831715"/>
                  </a:lnTo>
                  <a:lnTo>
                    <a:pt x="2269710" y="3036739"/>
                  </a:lnTo>
                  <a:lnTo>
                    <a:pt x="2198138" y="3242695"/>
                  </a:lnTo>
                  <a:lnTo>
                    <a:pt x="2116723" y="3444917"/>
                  </a:lnTo>
                  <a:lnTo>
                    <a:pt x="2044632" y="3650548"/>
                  </a:lnTo>
                  <a:lnTo>
                    <a:pt x="1969599" y="3855188"/>
                  </a:lnTo>
                  <a:lnTo>
                    <a:pt x="1889069" y="4046708"/>
                  </a:lnTo>
                  <a:close/>
                </a:path>
              </a:pathLst>
            </a:custGeom>
            <a:solidFill>
              <a:srgbClr val="A6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4520" y="1504147"/>
            <a:ext cx="4854575" cy="2571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114"/>
              </a:spcBef>
            </a:pPr>
            <a:r>
              <a:rPr sz="5550" spc="-204" dirty="0">
                <a:solidFill>
                  <a:srgbClr val="25D8B8"/>
                </a:solidFill>
              </a:rPr>
              <a:t>Thank</a:t>
            </a:r>
            <a:r>
              <a:rPr sz="5550" spc="-285" dirty="0">
                <a:solidFill>
                  <a:srgbClr val="25D8B8"/>
                </a:solidFill>
              </a:rPr>
              <a:t> </a:t>
            </a:r>
            <a:r>
              <a:rPr sz="5550" spc="-130" dirty="0">
                <a:solidFill>
                  <a:srgbClr val="25D8B8"/>
                </a:solidFill>
              </a:rPr>
              <a:t>you</a:t>
            </a:r>
            <a:r>
              <a:rPr sz="5550" spc="-315" dirty="0">
                <a:solidFill>
                  <a:srgbClr val="25D8B8"/>
                </a:solidFill>
              </a:rPr>
              <a:t> </a:t>
            </a:r>
            <a:r>
              <a:rPr sz="5550" spc="-25" dirty="0">
                <a:solidFill>
                  <a:srgbClr val="25D8B8"/>
                </a:solidFill>
              </a:rPr>
              <a:t>for </a:t>
            </a:r>
            <a:r>
              <a:rPr sz="5550" spc="-210" dirty="0">
                <a:solidFill>
                  <a:srgbClr val="25D8B8"/>
                </a:solidFill>
              </a:rPr>
              <a:t>your</a:t>
            </a:r>
            <a:r>
              <a:rPr sz="5550" spc="-265" dirty="0">
                <a:solidFill>
                  <a:srgbClr val="25D8B8"/>
                </a:solidFill>
              </a:rPr>
              <a:t> </a:t>
            </a:r>
            <a:r>
              <a:rPr sz="5550" spc="-65" dirty="0">
                <a:solidFill>
                  <a:srgbClr val="25D8B8"/>
                </a:solidFill>
              </a:rPr>
              <a:t>attention </a:t>
            </a:r>
            <a:r>
              <a:rPr sz="5550" spc="-135" dirty="0">
                <a:solidFill>
                  <a:srgbClr val="25D8B8"/>
                </a:solidFill>
              </a:rPr>
              <a:t>and</a:t>
            </a:r>
            <a:r>
              <a:rPr sz="5550" spc="-380" dirty="0">
                <a:solidFill>
                  <a:srgbClr val="25D8B8"/>
                </a:solidFill>
              </a:rPr>
              <a:t> </a:t>
            </a:r>
            <a:r>
              <a:rPr sz="5550" spc="-15" dirty="0">
                <a:solidFill>
                  <a:srgbClr val="25D8B8"/>
                </a:solidFill>
              </a:rPr>
              <a:t>questions</a:t>
            </a:r>
            <a:endParaRPr sz="5550"/>
          </a:p>
        </p:txBody>
      </p:sp>
      <p:sp>
        <p:nvSpPr>
          <p:cNvPr id="6" name="object 6"/>
          <p:cNvSpPr txBox="1"/>
          <p:nvPr/>
        </p:nvSpPr>
        <p:spPr>
          <a:xfrm>
            <a:off x="9416532" y="1436585"/>
            <a:ext cx="7023734" cy="171958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3500" b="1" dirty="0">
                <a:solidFill>
                  <a:srgbClr val="FFFFFF"/>
                </a:solidFill>
                <a:latin typeface="Century Gothic"/>
                <a:cs typeface="Century Gothic"/>
              </a:rPr>
              <a:t>Engagement</a:t>
            </a:r>
            <a:r>
              <a:rPr sz="3500" b="1" spc="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b="1" spc="80" dirty="0">
                <a:solidFill>
                  <a:srgbClr val="FFFFFF"/>
                </a:solidFill>
                <a:latin typeface="Century Gothic"/>
                <a:cs typeface="Century Gothic"/>
              </a:rPr>
              <a:t>opportunity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4999"/>
              </a:lnSpc>
              <a:spcBef>
                <a:spcPts val="670"/>
              </a:spcBef>
            </a:pPr>
            <a:r>
              <a:rPr sz="2500" spc="7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welcome</a:t>
            </a:r>
            <a:r>
              <a:rPr sz="2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questions</a:t>
            </a:r>
            <a:r>
              <a:rPr sz="2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feedback</a:t>
            </a:r>
            <a:r>
              <a:rPr sz="2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enhance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discussion.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6532" y="4106999"/>
            <a:ext cx="6861175" cy="438975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3500" b="1" spc="175" dirty="0">
                <a:solidFill>
                  <a:srgbClr val="FFFFFF"/>
                </a:solidFill>
                <a:latin typeface="Century Gothic"/>
                <a:cs typeface="Century Gothic"/>
              </a:rPr>
              <a:t>Future</a:t>
            </a:r>
            <a:r>
              <a:rPr sz="3500" b="1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b="1" spc="225" dirty="0">
                <a:solidFill>
                  <a:srgbClr val="FFFFFF"/>
                </a:solidFill>
                <a:latin typeface="Century Gothic"/>
                <a:cs typeface="Century Gothic"/>
              </a:rPr>
              <a:t>steps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4999"/>
              </a:lnSpc>
              <a:spcBef>
                <a:spcPts val="670"/>
              </a:spcBef>
            </a:pP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Let’s</a:t>
            </a:r>
            <a:r>
              <a:rPr sz="2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explore</a:t>
            </a:r>
            <a:r>
              <a:rPr sz="2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Verdana"/>
                <a:cs typeface="Verdana"/>
              </a:rPr>
              <a:t>implementation</a:t>
            </a:r>
            <a:r>
              <a:rPr sz="2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growth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Verdana"/>
                <a:cs typeface="Verdana"/>
              </a:rPr>
              <a:t>ShopEZ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together.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5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Collaboration</a:t>
            </a:r>
            <a:endParaRPr sz="3500">
              <a:latin typeface="Century Gothic"/>
              <a:cs typeface="Century Gothic"/>
            </a:endParaRPr>
          </a:p>
          <a:p>
            <a:pPr marL="12700" marR="989330">
              <a:lnSpc>
                <a:spcPct val="114999"/>
              </a:lnSpc>
              <a:spcBef>
                <a:spcPts val="670"/>
              </a:spcBef>
            </a:pPr>
            <a:r>
              <a:rPr sz="2500" spc="-90" dirty="0">
                <a:solidFill>
                  <a:srgbClr val="FFFFFF"/>
                </a:solidFill>
                <a:latin typeface="Verdana"/>
                <a:cs typeface="Verdana"/>
              </a:rPr>
              <a:t>Partnering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achieve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greater </a:t>
            </a:r>
            <a:r>
              <a:rPr sz="2500" spc="80" dirty="0">
                <a:solidFill>
                  <a:srgbClr val="FFFFFF"/>
                </a:solidFill>
                <a:latin typeface="Verdana"/>
                <a:cs typeface="Verdana"/>
              </a:rPr>
              <a:t>success</a:t>
            </a:r>
            <a:r>
              <a:rPr sz="25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5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5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endeavor.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5051871" y="7033733"/>
            <a:ext cx="3236595" cy="3253740"/>
            <a:chOff x="15051871" y="7033733"/>
            <a:chExt cx="3236595" cy="3253740"/>
          </a:xfrm>
        </p:grpSpPr>
        <p:sp>
          <p:nvSpPr>
            <p:cNvPr id="4" name="object 4"/>
            <p:cNvSpPr/>
            <p:nvPr/>
          </p:nvSpPr>
          <p:spPr>
            <a:xfrm>
              <a:off x="15160118" y="7200150"/>
              <a:ext cx="3091180" cy="3057525"/>
            </a:xfrm>
            <a:custGeom>
              <a:avLst/>
              <a:gdLst/>
              <a:ahLst/>
              <a:cxnLst/>
              <a:rect l="l" t="t" r="r" b="b"/>
              <a:pathLst>
                <a:path w="3091180" h="3057525">
                  <a:moveTo>
                    <a:pt x="3091002" y="3057372"/>
                  </a:moveTo>
                  <a:lnTo>
                    <a:pt x="3089872" y="0"/>
                  </a:lnTo>
                  <a:lnTo>
                    <a:pt x="0" y="3054883"/>
                  </a:lnTo>
                  <a:lnTo>
                    <a:pt x="3091002" y="3057372"/>
                  </a:lnTo>
                  <a:close/>
                </a:path>
              </a:pathLst>
            </a:custGeom>
            <a:solidFill>
              <a:srgbClr val="0D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51871" y="7087020"/>
              <a:ext cx="3236128" cy="31999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207070" y="7200150"/>
              <a:ext cx="3042920" cy="3070860"/>
            </a:xfrm>
            <a:custGeom>
              <a:avLst/>
              <a:gdLst/>
              <a:ahLst/>
              <a:cxnLst/>
              <a:rect l="l" t="t" r="r" b="b"/>
              <a:pathLst>
                <a:path w="3042919" h="3070859">
                  <a:moveTo>
                    <a:pt x="2997098" y="3064814"/>
                  </a:moveTo>
                  <a:lnTo>
                    <a:pt x="2911081" y="2920873"/>
                  </a:lnTo>
                  <a:lnTo>
                    <a:pt x="2654655" y="2767647"/>
                  </a:lnTo>
                  <a:lnTo>
                    <a:pt x="2458466" y="2571229"/>
                  </a:lnTo>
                  <a:lnTo>
                    <a:pt x="2426627" y="2447455"/>
                  </a:lnTo>
                  <a:lnTo>
                    <a:pt x="2299893" y="2414854"/>
                  </a:lnTo>
                  <a:lnTo>
                    <a:pt x="1845665" y="2410091"/>
                  </a:lnTo>
                  <a:lnTo>
                    <a:pt x="1230109" y="2517330"/>
                  </a:lnTo>
                  <a:lnTo>
                    <a:pt x="632015" y="2743809"/>
                  </a:lnTo>
                  <a:lnTo>
                    <a:pt x="179336" y="2968460"/>
                  </a:lnTo>
                  <a:lnTo>
                    <a:pt x="0" y="3070237"/>
                  </a:lnTo>
                  <a:lnTo>
                    <a:pt x="2997098" y="3064814"/>
                  </a:lnTo>
                  <a:close/>
                </a:path>
                <a:path w="3042919" h="3070859">
                  <a:moveTo>
                    <a:pt x="3042920" y="0"/>
                  </a:moveTo>
                  <a:lnTo>
                    <a:pt x="2941320" y="179324"/>
                  </a:lnTo>
                  <a:lnTo>
                    <a:pt x="2717050" y="632015"/>
                  </a:lnTo>
                  <a:lnTo>
                    <a:pt x="2490965" y="1230109"/>
                  </a:lnTo>
                  <a:lnTo>
                    <a:pt x="2383904" y="1845665"/>
                  </a:lnTo>
                  <a:lnTo>
                    <a:pt x="2388666" y="2299881"/>
                  </a:lnTo>
                  <a:lnTo>
                    <a:pt x="2426627" y="2447455"/>
                  </a:lnTo>
                  <a:lnTo>
                    <a:pt x="2571229" y="2484653"/>
                  </a:lnTo>
                  <a:lnTo>
                    <a:pt x="2767660" y="2680843"/>
                  </a:lnTo>
                  <a:lnTo>
                    <a:pt x="2911081" y="2920873"/>
                  </a:lnTo>
                  <a:lnTo>
                    <a:pt x="3038640" y="2997085"/>
                  </a:lnTo>
                  <a:lnTo>
                    <a:pt x="3038741" y="2920873"/>
                  </a:lnTo>
                  <a:lnTo>
                    <a:pt x="3042920" y="0"/>
                  </a:lnTo>
                  <a:close/>
                </a:path>
              </a:pathLst>
            </a:custGeom>
            <a:solidFill>
              <a:srgbClr val="A6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4737" y="7033733"/>
              <a:ext cx="3193263" cy="325326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3255010" cy="3282315"/>
            <a:chOff x="6463494" y="-2428"/>
            <a:chExt cx="3255010" cy="3282315"/>
          </a:xfrm>
        </p:grpSpPr>
        <p:sp>
          <p:nvSpPr>
            <p:cNvPr id="9" name="object 9"/>
            <p:cNvSpPr/>
            <p:nvPr/>
          </p:nvSpPr>
          <p:spPr>
            <a:xfrm>
              <a:off x="6519011" y="29412"/>
              <a:ext cx="3091180" cy="3057525"/>
            </a:xfrm>
            <a:custGeom>
              <a:avLst/>
              <a:gdLst/>
              <a:ahLst/>
              <a:cxnLst/>
              <a:rect l="l" t="t" r="r" b="b"/>
              <a:pathLst>
                <a:path w="3091179" h="3057525">
                  <a:moveTo>
                    <a:pt x="3091015" y="2476"/>
                  </a:moveTo>
                  <a:lnTo>
                    <a:pt x="0" y="0"/>
                  </a:lnTo>
                  <a:lnTo>
                    <a:pt x="1130" y="3057372"/>
                  </a:lnTo>
                  <a:lnTo>
                    <a:pt x="3091015" y="2476"/>
                  </a:lnTo>
                  <a:close/>
                </a:path>
              </a:pathLst>
            </a:custGeom>
            <a:solidFill>
              <a:srgbClr val="0D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3494" y="0"/>
              <a:ext cx="3254704" cy="32152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20142" y="16547"/>
              <a:ext cx="3042920" cy="3070860"/>
            </a:xfrm>
            <a:custGeom>
              <a:avLst/>
              <a:gdLst/>
              <a:ahLst/>
              <a:cxnLst/>
              <a:rect l="l" t="t" r="r" b="b"/>
              <a:pathLst>
                <a:path w="3042920" h="3070860">
                  <a:moveTo>
                    <a:pt x="659028" y="1224572"/>
                  </a:moveTo>
                  <a:lnTo>
                    <a:pt x="654253" y="770343"/>
                  </a:lnTo>
                  <a:lnTo>
                    <a:pt x="616305" y="622782"/>
                  </a:lnTo>
                  <a:lnTo>
                    <a:pt x="471690" y="585584"/>
                  </a:lnTo>
                  <a:lnTo>
                    <a:pt x="275272" y="389394"/>
                  </a:lnTo>
                  <a:lnTo>
                    <a:pt x="131851" y="149364"/>
                  </a:lnTo>
                  <a:lnTo>
                    <a:pt x="4292" y="73139"/>
                  </a:lnTo>
                  <a:lnTo>
                    <a:pt x="4178" y="149364"/>
                  </a:lnTo>
                  <a:lnTo>
                    <a:pt x="0" y="3070237"/>
                  </a:lnTo>
                  <a:lnTo>
                    <a:pt x="101612" y="2890901"/>
                  </a:lnTo>
                  <a:lnTo>
                    <a:pt x="325869" y="2438222"/>
                  </a:lnTo>
                  <a:lnTo>
                    <a:pt x="551954" y="1840128"/>
                  </a:lnTo>
                  <a:lnTo>
                    <a:pt x="659028" y="1224572"/>
                  </a:lnTo>
                  <a:close/>
                </a:path>
                <a:path w="3042920" h="3070860">
                  <a:moveTo>
                    <a:pt x="3042920" y="0"/>
                  </a:moveTo>
                  <a:lnTo>
                    <a:pt x="45834" y="5410"/>
                  </a:lnTo>
                  <a:lnTo>
                    <a:pt x="131851" y="149364"/>
                  </a:lnTo>
                  <a:lnTo>
                    <a:pt x="388277" y="302577"/>
                  </a:lnTo>
                  <a:lnTo>
                    <a:pt x="584466" y="498995"/>
                  </a:lnTo>
                  <a:lnTo>
                    <a:pt x="616305" y="622782"/>
                  </a:lnTo>
                  <a:lnTo>
                    <a:pt x="743038" y="655370"/>
                  </a:lnTo>
                  <a:lnTo>
                    <a:pt x="1197254" y="660146"/>
                  </a:lnTo>
                  <a:lnTo>
                    <a:pt x="1812810" y="552894"/>
                  </a:lnTo>
                  <a:lnTo>
                    <a:pt x="2410904" y="326428"/>
                  </a:lnTo>
                  <a:lnTo>
                    <a:pt x="2863596" y="101777"/>
                  </a:lnTo>
                  <a:lnTo>
                    <a:pt x="3042920" y="0"/>
                  </a:lnTo>
                  <a:close/>
                </a:path>
              </a:pathLst>
            </a:custGeom>
            <a:solidFill>
              <a:srgbClr val="A6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6193" y="-2428"/>
              <a:ext cx="3209142" cy="328200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267200" y="4305300"/>
            <a:ext cx="9525000" cy="165045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2880" marR="5080" indent="-170815">
              <a:lnSpc>
                <a:spcPts val="6300"/>
              </a:lnSpc>
              <a:spcBef>
                <a:spcPts val="270"/>
              </a:spcBef>
            </a:pPr>
            <a:r>
              <a:rPr sz="5300" spc="-200" dirty="0">
                <a:latin typeface="Arial Black" panose="020B0A04020102020204" pitchFamily="34" charset="0"/>
              </a:rPr>
              <a:t>Introduction</a:t>
            </a:r>
            <a:r>
              <a:rPr sz="5300" spc="-350" dirty="0">
                <a:latin typeface="Arial Black" panose="020B0A04020102020204" pitchFamily="34" charset="0"/>
              </a:rPr>
              <a:t> </a:t>
            </a:r>
            <a:r>
              <a:rPr sz="5300" spc="-35" dirty="0">
                <a:latin typeface="Arial Black" panose="020B0A04020102020204" pitchFamily="34" charset="0"/>
              </a:rPr>
              <a:t>to</a:t>
            </a:r>
            <a:r>
              <a:rPr sz="5300" spc="-350" dirty="0">
                <a:latin typeface="Arial Black" panose="020B0A04020102020204" pitchFamily="34" charset="0"/>
              </a:rPr>
              <a:t> </a:t>
            </a:r>
            <a:r>
              <a:rPr sz="5300" spc="-40" dirty="0" err="1">
                <a:latin typeface="Arial Black" panose="020B0A04020102020204" pitchFamily="34" charset="0"/>
              </a:rPr>
              <a:t>ShopEZ</a:t>
            </a:r>
            <a:br>
              <a:rPr lang="en-US" sz="5300" spc="-40">
                <a:latin typeface="Arial Black" panose="020B0A04020102020204" pitchFamily="34" charset="0"/>
              </a:rPr>
            </a:br>
            <a:r>
              <a:rPr lang="en-US" sz="5300" spc="-40">
                <a:latin typeface="Arial Black" panose="020B0A04020102020204" pitchFamily="34" charset="0"/>
              </a:rPr>
              <a:t>    </a:t>
            </a:r>
            <a:r>
              <a:rPr sz="5300" spc="-40">
                <a:latin typeface="Arial Black" panose="020B0A04020102020204" pitchFamily="34" charset="0"/>
              </a:rPr>
              <a:t> </a:t>
            </a:r>
            <a:r>
              <a:rPr sz="5300" spc="-235" dirty="0">
                <a:latin typeface="Arial Black" panose="020B0A04020102020204" pitchFamily="34" charset="0"/>
              </a:rPr>
              <a:t>e-</a:t>
            </a:r>
            <a:r>
              <a:rPr sz="5300" dirty="0">
                <a:latin typeface="Arial Black" panose="020B0A04020102020204" pitchFamily="34" charset="0"/>
              </a:rPr>
              <a:t>commerce</a:t>
            </a:r>
            <a:r>
              <a:rPr sz="5300" spc="-370" dirty="0">
                <a:latin typeface="Arial Black" panose="020B0A04020102020204" pitchFamily="34" charset="0"/>
              </a:rPr>
              <a:t> </a:t>
            </a:r>
            <a:r>
              <a:rPr sz="5300" spc="-10" dirty="0">
                <a:latin typeface="Arial Black" panose="020B0A04020102020204" pitchFamily="34" charset="0"/>
              </a:rPr>
              <a:t>platform</a:t>
            </a:r>
            <a:endParaRPr sz="53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6F57D2-318D-EB2D-FB8C-8AF5C220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983614"/>
            <a:ext cx="10106025" cy="73866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TEAM ID:-LTVIP2025TMID55631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FABE0-F777-A33E-8A36-4BF6EF4F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66010"/>
            <a:ext cx="16459200" cy="276998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PRESENTED BY:-</a:t>
            </a:r>
          </a:p>
          <a:p>
            <a:r>
              <a:rPr lang="en-US" sz="3600" dirty="0"/>
              <a:t>		G.ESWAR</a:t>
            </a:r>
          </a:p>
          <a:p>
            <a:r>
              <a:rPr lang="en-US" sz="3600" dirty="0"/>
              <a:t>		G.PRAVEEN</a:t>
            </a:r>
          </a:p>
          <a:p>
            <a:r>
              <a:rPr lang="en-US" sz="3600" dirty="0"/>
              <a:t>		E.NANDA KUMAR</a:t>
            </a:r>
          </a:p>
          <a:p>
            <a:r>
              <a:rPr lang="en-US" sz="3600" dirty="0"/>
              <a:t>		G.HARINI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2125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4472" y="0"/>
            <a:ext cx="15013940" cy="9731375"/>
            <a:chOff x="3274472" y="0"/>
            <a:chExt cx="15013940" cy="9731375"/>
          </a:xfrm>
        </p:grpSpPr>
        <p:sp>
          <p:nvSpPr>
            <p:cNvPr id="3" name="object 3"/>
            <p:cNvSpPr/>
            <p:nvPr/>
          </p:nvSpPr>
          <p:spPr>
            <a:xfrm>
              <a:off x="5386029" y="0"/>
              <a:ext cx="12902565" cy="9731375"/>
            </a:xfrm>
            <a:custGeom>
              <a:avLst/>
              <a:gdLst/>
              <a:ahLst/>
              <a:cxnLst/>
              <a:rect l="l" t="t" r="r" b="b"/>
              <a:pathLst>
                <a:path w="12902565" h="9731375">
                  <a:moveTo>
                    <a:pt x="2421555" y="9731068"/>
                  </a:moveTo>
                  <a:lnTo>
                    <a:pt x="1640870" y="9602672"/>
                  </a:lnTo>
                  <a:lnTo>
                    <a:pt x="882803" y="9416066"/>
                  </a:lnTo>
                  <a:lnTo>
                    <a:pt x="241489" y="8960361"/>
                  </a:lnTo>
                  <a:lnTo>
                    <a:pt x="0" y="8211276"/>
                  </a:lnTo>
                  <a:lnTo>
                    <a:pt x="13637" y="7413293"/>
                  </a:lnTo>
                  <a:lnTo>
                    <a:pt x="142033" y="6621631"/>
                  </a:lnTo>
                  <a:lnTo>
                    <a:pt x="447721" y="5874541"/>
                  </a:lnTo>
                  <a:lnTo>
                    <a:pt x="880807" y="5192979"/>
                  </a:lnTo>
                  <a:lnTo>
                    <a:pt x="1318550" y="4514079"/>
                  </a:lnTo>
                  <a:lnTo>
                    <a:pt x="1782903" y="3850480"/>
                  </a:lnTo>
                  <a:lnTo>
                    <a:pt x="2276195" y="3207836"/>
                  </a:lnTo>
                  <a:lnTo>
                    <a:pt x="3296043" y="1954149"/>
                  </a:lnTo>
                  <a:lnTo>
                    <a:pt x="3792329" y="1272254"/>
                  </a:lnTo>
                  <a:lnTo>
                    <a:pt x="4281629" y="585371"/>
                  </a:lnTo>
                  <a:lnTo>
                    <a:pt x="4764404" y="0"/>
                  </a:lnTo>
                  <a:lnTo>
                    <a:pt x="12901970" y="0"/>
                  </a:lnTo>
                  <a:lnTo>
                    <a:pt x="12901970" y="8954282"/>
                  </a:lnTo>
                  <a:lnTo>
                    <a:pt x="12141374" y="8998614"/>
                  </a:lnTo>
                  <a:lnTo>
                    <a:pt x="11385303" y="9131999"/>
                  </a:lnTo>
                  <a:lnTo>
                    <a:pt x="9857195" y="9233119"/>
                  </a:lnTo>
                  <a:lnTo>
                    <a:pt x="9096135" y="9314614"/>
                  </a:lnTo>
                  <a:lnTo>
                    <a:pt x="8330085" y="9345548"/>
                  </a:lnTo>
                  <a:lnTo>
                    <a:pt x="6605392" y="9551780"/>
                  </a:lnTo>
                  <a:lnTo>
                    <a:pt x="5736891" y="9577725"/>
                  </a:lnTo>
                  <a:lnTo>
                    <a:pt x="4871385" y="9637931"/>
                  </a:lnTo>
                  <a:lnTo>
                    <a:pt x="4787163" y="9646912"/>
                  </a:lnTo>
                  <a:lnTo>
                    <a:pt x="3211222" y="9646912"/>
                  </a:lnTo>
                  <a:lnTo>
                    <a:pt x="2421555" y="9731068"/>
                  </a:lnTo>
                  <a:close/>
                </a:path>
                <a:path w="12902565" h="9731375">
                  <a:moveTo>
                    <a:pt x="4004215" y="9730403"/>
                  </a:moveTo>
                  <a:lnTo>
                    <a:pt x="3211222" y="9646912"/>
                  </a:lnTo>
                  <a:lnTo>
                    <a:pt x="4787163" y="9646912"/>
                  </a:lnTo>
                  <a:lnTo>
                    <a:pt x="4004215" y="9730403"/>
                  </a:lnTo>
                  <a:close/>
                </a:path>
              </a:pathLst>
            </a:custGeom>
            <a:solidFill>
              <a:srgbClr val="0D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74472" y="5007274"/>
              <a:ext cx="4187190" cy="4046854"/>
            </a:xfrm>
            <a:custGeom>
              <a:avLst/>
              <a:gdLst/>
              <a:ahLst/>
              <a:cxnLst/>
              <a:rect l="l" t="t" r="r" b="b"/>
              <a:pathLst>
                <a:path w="4187190" h="4046854">
                  <a:moveTo>
                    <a:pt x="1889069" y="4046708"/>
                  </a:moveTo>
                  <a:lnTo>
                    <a:pt x="1877187" y="3839036"/>
                  </a:lnTo>
                  <a:lnTo>
                    <a:pt x="1874316" y="3621083"/>
                  </a:lnTo>
                  <a:lnTo>
                    <a:pt x="1885674" y="3403031"/>
                  </a:lnTo>
                  <a:lnTo>
                    <a:pt x="1887533" y="3185120"/>
                  </a:lnTo>
                  <a:lnTo>
                    <a:pt x="1868451" y="2967373"/>
                  </a:lnTo>
                  <a:lnTo>
                    <a:pt x="1868235" y="2749436"/>
                  </a:lnTo>
                  <a:lnTo>
                    <a:pt x="1879294" y="2524051"/>
                  </a:lnTo>
                  <a:lnTo>
                    <a:pt x="1691309" y="2622427"/>
                  </a:lnTo>
                  <a:lnTo>
                    <a:pt x="1510142" y="2716944"/>
                  </a:lnTo>
                  <a:lnTo>
                    <a:pt x="1324388" y="2801625"/>
                  </a:lnTo>
                  <a:lnTo>
                    <a:pt x="1135571" y="2880210"/>
                  </a:lnTo>
                  <a:lnTo>
                    <a:pt x="959892" y="2972479"/>
                  </a:lnTo>
                  <a:lnTo>
                    <a:pt x="1104050" y="2837688"/>
                  </a:lnTo>
                  <a:lnTo>
                    <a:pt x="1254511" y="2701256"/>
                  </a:lnTo>
                  <a:lnTo>
                    <a:pt x="1417704" y="2579476"/>
                  </a:lnTo>
                  <a:lnTo>
                    <a:pt x="1559317" y="2433136"/>
                  </a:lnTo>
                  <a:lnTo>
                    <a:pt x="1714637" y="2305665"/>
                  </a:lnTo>
                  <a:lnTo>
                    <a:pt x="1526809" y="2236081"/>
                  </a:lnTo>
                  <a:lnTo>
                    <a:pt x="1335865" y="2169056"/>
                  </a:lnTo>
                  <a:lnTo>
                    <a:pt x="1142028" y="2110408"/>
                  </a:lnTo>
                  <a:lnTo>
                    <a:pt x="955371" y="2031098"/>
                  </a:lnTo>
                  <a:lnTo>
                    <a:pt x="758076" y="1982688"/>
                  </a:lnTo>
                  <a:lnTo>
                    <a:pt x="572330" y="1900885"/>
                  </a:lnTo>
                  <a:lnTo>
                    <a:pt x="382063" y="1832018"/>
                  </a:lnTo>
                  <a:lnTo>
                    <a:pt x="186012" y="1779904"/>
                  </a:lnTo>
                  <a:lnTo>
                    <a:pt x="0" y="1709260"/>
                  </a:lnTo>
                  <a:lnTo>
                    <a:pt x="198717" y="1718875"/>
                  </a:lnTo>
                  <a:lnTo>
                    <a:pt x="401436" y="1706911"/>
                  </a:lnTo>
                  <a:lnTo>
                    <a:pt x="603670" y="1716927"/>
                  </a:lnTo>
                  <a:lnTo>
                    <a:pt x="805774" y="1728306"/>
                  </a:lnTo>
                  <a:lnTo>
                    <a:pt x="1007777" y="1740245"/>
                  </a:lnTo>
                  <a:lnTo>
                    <a:pt x="1210225" y="1734934"/>
                  </a:lnTo>
                  <a:lnTo>
                    <a:pt x="1412675" y="1730894"/>
                  </a:lnTo>
                  <a:lnTo>
                    <a:pt x="1614708" y="1747806"/>
                  </a:lnTo>
                  <a:lnTo>
                    <a:pt x="1812738" y="1745859"/>
                  </a:lnTo>
                  <a:lnTo>
                    <a:pt x="1730014" y="1551793"/>
                  </a:lnTo>
                  <a:lnTo>
                    <a:pt x="1653754" y="1350685"/>
                  </a:lnTo>
                  <a:lnTo>
                    <a:pt x="1570615" y="1152500"/>
                  </a:lnTo>
                  <a:lnTo>
                    <a:pt x="1480104" y="950332"/>
                  </a:lnTo>
                  <a:lnTo>
                    <a:pt x="1631419" y="1107975"/>
                  </a:lnTo>
                  <a:lnTo>
                    <a:pt x="1768289" y="1269490"/>
                  </a:lnTo>
                  <a:lnTo>
                    <a:pt x="1901494" y="1434044"/>
                  </a:lnTo>
                  <a:lnTo>
                    <a:pt x="2041450" y="1582250"/>
                  </a:lnTo>
                  <a:lnTo>
                    <a:pt x="2123322" y="1395477"/>
                  </a:lnTo>
                  <a:lnTo>
                    <a:pt x="2185870" y="1193445"/>
                  </a:lnTo>
                  <a:lnTo>
                    <a:pt x="2254932" y="993739"/>
                  </a:lnTo>
                  <a:lnTo>
                    <a:pt x="2326915" y="795136"/>
                  </a:lnTo>
                  <a:lnTo>
                    <a:pt x="2408222" y="599943"/>
                  </a:lnTo>
                  <a:lnTo>
                    <a:pt x="2465854" y="396334"/>
                  </a:lnTo>
                  <a:lnTo>
                    <a:pt x="2541950" y="199279"/>
                  </a:lnTo>
                  <a:lnTo>
                    <a:pt x="2616596" y="0"/>
                  </a:lnTo>
                  <a:lnTo>
                    <a:pt x="2615887" y="212802"/>
                  </a:lnTo>
                  <a:lnTo>
                    <a:pt x="2600915" y="423966"/>
                  </a:lnTo>
                  <a:lnTo>
                    <a:pt x="2610282" y="635345"/>
                  </a:lnTo>
                  <a:lnTo>
                    <a:pt x="2612956" y="846677"/>
                  </a:lnTo>
                  <a:lnTo>
                    <a:pt x="2602042" y="1057761"/>
                  </a:lnTo>
                  <a:lnTo>
                    <a:pt x="2596305" y="1268967"/>
                  </a:lnTo>
                  <a:lnTo>
                    <a:pt x="2611225" y="1480305"/>
                  </a:lnTo>
                  <a:lnTo>
                    <a:pt x="2603616" y="1685860"/>
                  </a:lnTo>
                  <a:lnTo>
                    <a:pt x="2770103" y="1594595"/>
                  </a:lnTo>
                  <a:lnTo>
                    <a:pt x="2947396" y="1510704"/>
                  </a:lnTo>
                  <a:lnTo>
                    <a:pt x="3119096" y="1416795"/>
                  </a:lnTo>
                  <a:lnTo>
                    <a:pt x="3286579" y="1314849"/>
                  </a:lnTo>
                  <a:lnTo>
                    <a:pt x="3470872" y="1221587"/>
                  </a:lnTo>
                  <a:lnTo>
                    <a:pt x="3326560" y="1371370"/>
                  </a:lnTo>
                  <a:lnTo>
                    <a:pt x="3178397" y="1502091"/>
                  </a:lnTo>
                  <a:lnTo>
                    <a:pt x="3031232" y="1633685"/>
                  </a:lnTo>
                  <a:lnTo>
                    <a:pt x="2898406" y="1779988"/>
                  </a:lnTo>
                  <a:lnTo>
                    <a:pt x="2758819" y="1916988"/>
                  </a:lnTo>
                  <a:lnTo>
                    <a:pt x="2963333" y="1990150"/>
                  </a:lnTo>
                  <a:lnTo>
                    <a:pt x="3165396" y="2073731"/>
                  </a:lnTo>
                  <a:lnTo>
                    <a:pt x="3368158" y="2155358"/>
                  </a:lnTo>
                  <a:lnTo>
                    <a:pt x="3575482" y="2225096"/>
                  </a:lnTo>
                  <a:lnTo>
                    <a:pt x="3781633" y="2297512"/>
                  </a:lnTo>
                  <a:lnTo>
                    <a:pt x="3981763" y="2386061"/>
                  </a:lnTo>
                  <a:lnTo>
                    <a:pt x="4187026" y="2462129"/>
                  </a:lnTo>
                  <a:lnTo>
                    <a:pt x="3967960" y="2462836"/>
                  </a:lnTo>
                  <a:lnTo>
                    <a:pt x="3749451" y="2466877"/>
                  </a:lnTo>
                  <a:lnTo>
                    <a:pt x="3530985" y="2477743"/>
                  </a:lnTo>
                  <a:lnTo>
                    <a:pt x="3312482" y="2479821"/>
                  </a:lnTo>
                  <a:lnTo>
                    <a:pt x="3093903" y="2464325"/>
                  </a:lnTo>
                  <a:lnTo>
                    <a:pt x="2875454" y="2468030"/>
                  </a:lnTo>
                  <a:lnTo>
                    <a:pt x="2663059" y="2477908"/>
                  </a:lnTo>
                  <a:lnTo>
                    <a:pt x="2755675" y="2674793"/>
                  </a:lnTo>
                  <a:lnTo>
                    <a:pt x="2858911" y="2873010"/>
                  </a:lnTo>
                  <a:lnTo>
                    <a:pt x="2973228" y="3062936"/>
                  </a:lnTo>
                  <a:lnTo>
                    <a:pt x="2789943" y="2924385"/>
                  </a:lnTo>
                  <a:lnTo>
                    <a:pt x="2616179" y="2770794"/>
                  </a:lnTo>
                  <a:lnTo>
                    <a:pt x="2433228" y="2641316"/>
                  </a:lnTo>
                  <a:lnTo>
                    <a:pt x="2343887" y="2831715"/>
                  </a:lnTo>
                  <a:lnTo>
                    <a:pt x="2269710" y="3036739"/>
                  </a:lnTo>
                  <a:lnTo>
                    <a:pt x="2198138" y="3242695"/>
                  </a:lnTo>
                  <a:lnTo>
                    <a:pt x="2116723" y="3444917"/>
                  </a:lnTo>
                  <a:lnTo>
                    <a:pt x="2044632" y="3650548"/>
                  </a:lnTo>
                  <a:lnTo>
                    <a:pt x="1969599" y="3855188"/>
                  </a:lnTo>
                  <a:lnTo>
                    <a:pt x="1889069" y="4046708"/>
                  </a:lnTo>
                  <a:close/>
                </a:path>
              </a:pathLst>
            </a:custGeom>
            <a:solidFill>
              <a:srgbClr val="A6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4520" y="1504147"/>
            <a:ext cx="5243195" cy="2571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4"/>
              </a:spcBef>
            </a:pPr>
            <a:r>
              <a:rPr sz="5550" spc="-195" dirty="0">
                <a:solidFill>
                  <a:srgbClr val="25D8B8"/>
                </a:solidFill>
              </a:rPr>
              <a:t>Key</a:t>
            </a:r>
            <a:r>
              <a:rPr sz="5550" spc="-360" dirty="0">
                <a:solidFill>
                  <a:srgbClr val="25D8B8"/>
                </a:solidFill>
              </a:rPr>
              <a:t> </a:t>
            </a:r>
            <a:r>
              <a:rPr sz="5550" spc="-85" dirty="0">
                <a:solidFill>
                  <a:srgbClr val="25D8B8"/>
                </a:solidFill>
              </a:rPr>
              <a:t>features</a:t>
            </a:r>
            <a:r>
              <a:rPr sz="5550" spc="-360" dirty="0">
                <a:solidFill>
                  <a:srgbClr val="25D8B8"/>
                </a:solidFill>
              </a:rPr>
              <a:t> </a:t>
            </a:r>
            <a:r>
              <a:rPr sz="5550" spc="35" dirty="0">
                <a:solidFill>
                  <a:srgbClr val="25D8B8"/>
                </a:solidFill>
              </a:rPr>
              <a:t>of </a:t>
            </a:r>
            <a:r>
              <a:rPr sz="5550" spc="-110" dirty="0">
                <a:solidFill>
                  <a:srgbClr val="25D8B8"/>
                </a:solidFill>
              </a:rPr>
              <a:t>the</a:t>
            </a:r>
            <a:r>
              <a:rPr sz="5550" spc="-370" dirty="0">
                <a:solidFill>
                  <a:srgbClr val="25D8B8"/>
                </a:solidFill>
              </a:rPr>
              <a:t> </a:t>
            </a:r>
            <a:r>
              <a:rPr sz="5550" spc="-90" dirty="0">
                <a:solidFill>
                  <a:srgbClr val="25D8B8"/>
                </a:solidFill>
              </a:rPr>
              <a:t>ShopEZ</a:t>
            </a:r>
            <a:r>
              <a:rPr sz="5550" spc="-365" dirty="0">
                <a:solidFill>
                  <a:srgbClr val="25D8B8"/>
                </a:solidFill>
              </a:rPr>
              <a:t> </a:t>
            </a:r>
            <a:r>
              <a:rPr sz="5550" spc="-25" dirty="0">
                <a:solidFill>
                  <a:srgbClr val="25D8B8"/>
                </a:solidFill>
              </a:rPr>
              <a:t>e- </a:t>
            </a:r>
            <a:r>
              <a:rPr sz="5550" dirty="0">
                <a:solidFill>
                  <a:srgbClr val="25D8B8"/>
                </a:solidFill>
              </a:rPr>
              <a:t>commerce</a:t>
            </a:r>
            <a:r>
              <a:rPr sz="5550" spc="-240" dirty="0">
                <a:solidFill>
                  <a:srgbClr val="25D8B8"/>
                </a:solidFill>
              </a:rPr>
              <a:t> </a:t>
            </a:r>
            <a:r>
              <a:rPr sz="5550" spc="-25" dirty="0">
                <a:solidFill>
                  <a:srgbClr val="25D8B8"/>
                </a:solidFill>
              </a:rPr>
              <a:t>app</a:t>
            </a:r>
            <a:endParaRPr sz="5550"/>
          </a:p>
        </p:txBody>
      </p:sp>
      <p:sp>
        <p:nvSpPr>
          <p:cNvPr id="6" name="object 6"/>
          <p:cNvSpPr txBox="1"/>
          <p:nvPr/>
        </p:nvSpPr>
        <p:spPr>
          <a:xfrm>
            <a:off x="9416532" y="1436585"/>
            <a:ext cx="6666865" cy="171958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3500" b="1" spc="185" dirty="0">
                <a:solidFill>
                  <a:srgbClr val="FFFFFF"/>
                </a:solidFill>
                <a:latin typeface="Century Gothic"/>
                <a:cs typeface="Century Gothic"/>
              </a:rPr>
              <a:t>User-</a:t>
            </a:r>
            <a:r>
              <a:rPr sz="3500" b="1" spc="110" dirty="0">
                <a:solidFill>
                  <a:srgbClr val="FFFFFF"/>
                </a:solidFill>
                <a:latin typeface="Century Gothic"/>
                <a:cs typeface="Century Gothic"/>
              </a:rPr>
              <a:t>friendly</a:t>
            </a:r>
            <a:r>
              <a:rPr sz="3500" b="1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b="1" spc="65" dirty="0">
                <a:solidFill>
                  <a:srgbClr val="FFFFFF"/>
                </a:solidFill>
                <a:latin typeface="Century Gothic"/>
                <a:cs typeface="Century Gothic"/>
              </a:rPr>
              <a:t>interface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4999"/>
              </a:lnSpc>
              <a:spcBef>
                <a:spcPts val="670"/>
              </a:spcBef>
            </a:pP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Verdana"/>
                <a:cs typeface="Verdana"/>
              </a:rPr>
              <a:t>intuitive</a:t>
            </a:r>
            <a:r>
              <a:rPr sz="25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enhances</a:t>
            </a:r>
            <a:r>
              <a:rPr sz="25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shopping experience</a:t>
            </a:r>
            <a:r>
              <a:rPr sz="25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5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users.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16532" y="4106999"/>
            <a:ext cx="6860540" cy="438975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3500" b="1" spc="150" dirty="0">
                <a:solidFill>
                  <a:srgbClr val="FFFFFF"/>
                </a:solidFill>
                <a:latin typeface="Century Gothic"/>
                <a:cs typeface="Century Gothic"/>
              </a:rPr>
              <a:t>Secure</a:t>
            </a:r>
            <a:r>
              <a:rPr sz="35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b="1" dirty="0">
                <a:solidFill>
                  <a:srgbClr val="FFFFFF"/>
                </a:solidFill>
                <a:latin typeface="Century Gothic"/>
                <a:cs typeface="Century Gothic"/>
              </a:rPr>
              <a:t>payment</a:t>
            </a:r>
            <a:r>
              <a:rPr sz="35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options</a:t>
            </a:r>
            <a:endParaRPr sz="3500">
              <a:latin typeface="Century Gothic"/>
              <a:cs typeface="Century Gothic"/>
            </a:endParaRPr>
          </a:p>
          <a:p>
            <a:pPr marL="12700" marR="461645">
              <a:lnSpc>
                <a:spcPct val="114999"/>
              </a:lnSpc>
              <a:spcBef>
                <a:spcPts val="670"/>
              </a:spcBef>
            </a:pP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Multiple</a:t>
            </a:r>
            <a:r>
              <a:rPr sz="25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secure</a:t>
            </a:r>
            <a:r>
              <a:rPr sz="2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Verdana"/>
                <a:cs typeface="Verdana"/>
              </a:rPr>
              <a:t>payment</a:t>
            </a:r>
            <a:r>
              <a:rPr sz="2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Verdana"/>
                <a:cs typeface="Verdana"/>
              </a:rPr>
              <a:t>methods</a:t>
            </a:r>
            <a:r>
              <a:rPr sz="2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ensure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safe</a:t>
            </a:r>
            <a:r>
              <a:rPr sz="25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transactions</a:t>
            </a:r>
            <a:r>
              <a:rPr sz="25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5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customers.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500" b="1" dirty="0">
                <a:solidFill>
                  <a:srgbClr val="FFFFFF"/>
                </a:solidFill>
                <a:latin typeface="Century Gothic"/>
                <a:cs typeface="Century Gothic"/>
              </a:rPr>
              <a:t>Real-</a:t>
            </a:r>
            <a:r>
              <a:rPr sz="3500" b="1" spc="75" dirty="0">
                <a:solidFill>
                  <a:srgbClr val="FFFFFF"/>
                </a:solidFill>
                <a:latin typeface="Century Gothic"/>
                <a:cs typeface="Century Gothic"/>
              </a:rPr>
              <a:t>time</a:t>
            </a:r>
            <a:r>
              <a:rPr sz="35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b="1" spc="90" dirty="0">
                <a:solidFill>
                  <a:srgbClr val="FFFFFF"/>
                </a:solidFill>
                <a:latin typeface="Century Gothic"/>
                <a:cs typeface="Century Gothic"/>
              </a:rPr>
              <a:t>order</a:t>
            </a:r>
            <a:r>
              <a:rPr sz="350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5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tracking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4999"/>
              </a:lnSpc>
              <a:spcBef>
                <a:spcPts val="670"/>
              </a:spcBef>
            </a:pP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Customers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Verdana"/>
                <a:cs typeface="Verdana"/>
              </a:rPr>
              <a:t>easily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Verdana"/>
                <a:cs typeface="Verdana"/>
              </a:rPr>
              <a:t>track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5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Verdana"/>
                <a:cs typeface="Verdana"/>
              </a:rPr>
              <a:t>orders</a:t>
            </a:r>
            <a:r>
              <a:rPr sz="25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sz="2500" spc="-30" dirty="0">
                <a:solidFill>
                  <a:srgbClr val="FFFFFF"/>
                </a:solidFill>
                <a:latin typeface="Verdana"/>
                <a:cs typeface="Verdana"/>
              </a:rPr>
              <a:t>purchase</a:t>
            </a:r>
            <a:r>
              <a:rPr sz="25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5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Verdana"/>
                <a:cs typeface="Verdana"/>
              </a:rPr>
              <a:t>delivery.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643" y="4276008"/>
            <a:ext cx="3476182" cy="45217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7724" y="4276008"/>
            <a:ext cx="3476182" cy="45217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7516475" cy="4046220"/>
            <a:chOff x="0" y="0"/>
            <a:chExt cx="17516475" cy="404622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6344265" cy="3744595"/>
            </a:xfrm>
            <a:custGeom>
              <a:avLst/>
              <a:gdLst/>
              <a:ahLst/>
              <a:cxnLst/>
              <a:rect l="l" t="t" r="r" b="b"/>
              <a:pathLst>
                <a:path w="16344265" h="3744595">
                  <a:moveTo>
                    <a:pt x="15683199" y="0"/>
                  </a:moveTo>
                  <a:lnTo>
                    <a:pt x="15721708" y="265072"/>
                  </a:lnTo>
                  <a:lnTo>
                    <a:pt x="15884794" y="910738"/>
                  </a:lnTo>
                  <a:lnTo>
                    <a:pt x="16072674" y="1550853"/>
                  </a:lnTo>
                  <a:lnTo>
                    <a:pt x="16167204" y="2212891"/>
                  </a:lnTo>
                  <a:lnTo>
                    <a:pt x="16344019" y="2863883"/>
                  </a:lnTo>
                  <a:lnTo>
                    <a:pt x="15660102" y="2909853"/>
                  </a:lnTo>
                  <a:lnTo>
                    <a:pt x="14981921" y="2912546"/>
                  </a:lnTo>
                  <a:lnTo>
                    <a:pt x="14306390" y="2962791"/>
                  </a:lnTo>
                  <a:lnTo>
                    <a:pt x="13631376" y="3026040"/>
                  </a:lnTo>
                  <a:lnTo>
                    <a:pt x="12955132" y="3069994"/>
                  </a:lnTo>
                  <a:lnTo>
                    <a:pt x="12277165" y="3080755"/>
                  </a:lnTo>
                  <a:lnTo>
                    <a:pt x="11601329" y="3126065"/>
                  </a:lnTo>
                  <a:lnTo>
                    <a:pt x="10925641" y="3181680"/>
                  </a:lnTo>
                  <a:lnTo>
                    <a:pt x="10248640" y="3205457"/>
                  </a:lnTo>
                  <a:lnTo>
                    <a:pt x="9572791" y="3251215"/>
                  </a:lnTo>
                  <a:lnTo>
                    <a:pt x="8893670" y="3239995"/>
                  </a:lnTo>
                  <a:lnTo>
                    <a:pt x="8218391" y="3296966"/>
                  </a:lnTo>
                  <a:lnTo>
                    <a:pt x="7543922" y="3372324"/>
                  </a:lnTo>
                  <a:lnTo>
                    <a:pt x="6865715" y="3375912"/>
                  </a:lnTo>
                  <a:lnTo>
                    <a:pt x="6188065" y="3391160"/>
                  </a:lnTo>
                  <a:lnTo>
                    <a:pt x="4158018" y="3491185"/>
                  </a:lnTo>
                  <a:lnTo>
                    <a:pt x="2807530" y="3618118"/>
                  </a:lnTo>
                  <a:lnTo>
                    <a:pt x="2130716" y="3650858"/>
                  </a:lnTo>
                  <a:lnTo>
                    <a:pt x="1452684" y="3663857"/>
                  </a:lnTo>
                  <a:lnTo>
                    <a:pt x="776996" y="3719472"/>
                  </a:lnTo>
                  <a:lnTo>
                    <a:pt x="0" y="3743980"/>
                  </a:lnTo>
                  <a:lnTo>
                    <a:pt x="0" y="0"/>
                  </a:lnTo>
                  <a:lnTo>
                    <a:pt x="15683199" y="0"/>
                  </a:lnTo>
                  <a:close/>
                </a:path>
              </a:pathLst>
            </a:custGeom>
            <a:solidFill>
              <a:srgbClr val="0D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13534" y="1546565"/>
              <a:ext cx="2503170" cy="2499995"/>
            </a:xfrm>
            <a:custGeom>
              <a:avLst/>
              <a:gdLst/>
              <a:ahLst/>
              <a:cxnLst/>
              <a:rect l="l" t="t" r="r" b="b"/>
              <a:pathLst>
                <a:path w="2503169" h="2499995">
                  <a:moveTo>
                    <a:pt x="1110768" y="2499561"/>
                  </a:moveTo>
                  <a:lnTo>
                    <a:pt x="1046075" y="2445097"/>
                  </a:lnTo>
                  <a:lnTo>
                    <a:pt x="1010710" y="2360779"/>
                  </a:lnTo>
                  <a:lnTo>
                    <a:pt x="1001287" y="2269087"/>
                  </a:lnTo>
                  <a:lnTo>
                    <a:pt x="999961" y="2177131"/>
                  </a:lnTo>
                  <a:lnTo>
                    <a:pt x="1004976" y="2085243"/>
                  </a:lnTo>
                  <a:lnTo>
                    <a:pt x="1017256" y="1994041"/>
                  </a:lnTo>
                  <a:lnTo>
                    <a:pt x="1026431" y="1902189"/>
                  </a:lnTo>
                  <a:lnTo>
                    <a:pt x="1045072" y="1811837"/>
                  </a:lnTo>
                  <a:lnTo>
                    <a:pt x="1061700" y="1720850"/>
                  </a:lnTo>
                  <a:lnTo>
                    <a:pt x="1092449" y="1633534"/>
                  </a:lnTo>
                  <a:lnTo>
                    <a:pt x="1116321" y="1544377"/>
                  </a:lnTo>
                  <a:lnTo>
                    <a:pt x="1150404" y="1458466"/>
                  </a:lnTo>
                  <a:lnTo>
                    <a:pt x="1179415" y="1370857"/>
                  </a:lnTo>
                  <a:lnTo>
                    <a:pt x="1213461" y="1280986"/>
                  </a:lnTo>
                  <a:lnTo>
                    <a:pt x="1118611" y="1296467"/>
                  </a:lnTo>
                  <a:lnTo>
                    <a:pt x="1027182" y="1309197"/>
                  </a:lnTo>
                  <a:lnTo>
                    <a:pt x="935774" y="1323179"/>
                  </a:lnTo>
                  <a:lnTo>
                    <a:pt x="843737" y="1331939"/>
                  </a:lnTo>
                  <a:lnTo>
                    <a:pt x="751171" y="1330753"/>
                  </a:lnTo>
                  <a:lnTo>
                    <a:pt x="658884" y="1334646"/>
                  </a:lnTo>
                  <a:lnTo>
                    <a:pt x="566672" y="1327826"/>
                  </a:lnTo>
                  <a:lnTo>
                    <a:pt x="474807" y="1320679"/>
                  </a:lnTo>
                  <a:lnTo>
                    <a:pt x="382768" y="1314658"/>
                  </a:lnTo>
                  <a:lnTo>
                    <a:pt x="292602" y="1295256"/>
                  </a:lnTo>
                  <a:lnTo>
                    <a:pt x="201667" y="1279102"/>
                  </a:lnTo>
                  <a:lnTo>
                    <a:pt x="114147" y="1248800"/>
                  </a:lnTo>
                  <a:lnTo>
                    <a:pt x="40772" y="1193286"/>
                  </a:lnTo>
                  <a:lnTo>
                    <a:pt x="0" y="1118476"/>
                  </a:lnTo>
                  <a:lnTo>
                    <a:pt x="55037" y="1052336"/>
                  </a:lnTo>
                  <a:lnTo>
                    <a:pt x="141242" y="1023058"/>
                  </a:lnTo>
                  <a:lnTo>
                    <a:pt x="231884" y="1008472"/>
                  </a:lnTo>
                  <a:lnTo>
                    <a:pt x="324041" y="1000037"/>
                  </a:lnTo>
                  <a:lnTo>
                    <a:pt x="415808" y="1012378"/>
                  </a:lnTo>
                  <a:lnTo>
                    <a:pt x="507331" y="1022663"/>
                  </a:lnTo>
                  <a:lnTo>
                    <a:pt x="600048" y="1027717"/>
                  </a:lnTo>
                  <a:lnTo>
                    <a:pt x="690765" y="1045877"/>
                  </a:lnTo>
                  <a:lnTo>
                    <a:pt x="777697" y="1079186"/>
                  </a:lnTo>
                  <a:lnTo>
                    <a:pt x="868607" y="1096535"/>
                  </a:lnTo>
                  <a:lnTo>
                    <a:pt x="957691" y="1121075"/>
                  </a:lnTo>
                  <a:lnTo>
                    <a:pt x="1044193" y="1153557"/>
                  </a:lnTo>
                  <a:lnTo>
                    <a:pt x="1129700" y="1188481"/>
                  </a:lnTo>
                  <a:lnTo>
                    <a:pt x="1218490" y="1219546"/>
                  </a:lnTo>
                  <a:lnTo>
                    <a:pt x="1200507" y="1127129"/>
                  </a:lnTo>
                  <a:lnTo>
                    <a:pt x="1197379" y="1034510"/>
                  </a:lnTo>
                  <a:lnTo>
                    <a:pt x="1177437" y="851161"/>
                  </a:lnTo>
                  <a:lnTo>
                    <a:pt x="1167728" y="759230"/>
                  </a:lnTo>
                  <a:lnTo>
                    <a:pt x="1163480" y="666852"/>
                  </a:lnTo>
                  <a:lnTo>
                    <a:pt x="1168758" y="574471"/>
                  </a:lnTo>
                  <a:lnTo>
                    <a:pt x="1179025" y="482634"/>
                  </a:lnTo>
                  <a:lnTo>
                    <a:pt x="1190544" y="391246"/>
                  </a:lnTo>
                  <a:lnTo>
                    <a:pt x="1201817" y="299727"/>
                  </a:lnTo>
                  <a:lnTo>
                    <a:pt x="1219520" y="208908"/>
                  </a:lnTo>
                  <a:lnTo>
                    <a:pt x="1250159" y="121165"/>
                  </a:lnTo>
                  <a:lnTo>
                    <a:pt x="1304091" y="45588"/>
                  </a:lnTo>
                  <a:lnTo>
                    <a:pt x="1383434" y="0"/>
                  </a:lnTo>
                  <a:lnTo>
                    <a:pt x="1452420" y="60917"/>
                  </a:lnTo>
                  <a:lnTo>
                    <a:pt x="1478628" y="149025"/>
                  </a:lnTo>
                  <a:lnTo>
                    <a:pt x="1489323" y="240024"/>
                  </a:lnTo>
                  <a:lnTo>
                    <a:pt x="1495017" y="424213"/>
                  </a:lnTo>
                  <a:lnTo>
                    <a:pt x="1485774" y="516214"/>
                  </a:lnTo>
                  <a:lnTo>
                    <a:pt x="1471803" y="607647"/>
                  </a:lnTo>
                  <a:lnTo>
                    <a:pt x="1447704" y="696988"/>
                  </a:lnTo>
                  <a:lnTo>
                    <a:pt x="1433408" y="788543"/>
                  </a:lnTo>
                  <a:lnTo>
                    <a:pt x="1407244" y="877242"/>
                  </a:lnTo>
                  <a:lnTo>
                    <a:pt x="1375151" y="963995"/>
                  </a:lnTo>
                  <a:lnTo>
                    <a:pt x="1344739" y="1051086"/>
                  </a:lnTo>
                  <a:lnTo>
                    <a:pt x="1321475" y="1140883"/>
                  </a:lnTo>
                  <a:lnTo>
                    <a:pt x="1287535" y="1221657"/>
                  </a:lnTo>
                  <a:lnTo>
                    <a:pt x="1374867" y="1214517"/>
                  </a:lnTo>
                  <a:lnTo>
                    <a:pt x="1466593" y="1204786"/>
                  </a:lnTo>
                  <a:lnTo>
                    <a:pt x="1557290" y="1183961"/>
                  </a:lnTo>
                  <a:lnTo>
                    <a:pt x="1650281" y="1188889"/>
                  </a:lnTo>
                  <a:lnTo>
                    <a:pt x="1742320" y="1183928"/>
                  </a:lnTo>
                  <a:lnTo>
                    <a:pt x="1834421" y="1170750"/>
                  </a:lnTo>
                  <a:lnTo>
                    <a:pt x="1926927" y="1172970"/>
                  </a:lnTo>
                  <a:lnTo>
                    <a:pt x="2019108" y="1181037"/>
                  </a:lnTo>
                  <a:lnTo>
                    <a:pt x="2110101" y="1197613"/>
                  </a:lnTo>
                  <a:lnTo>
                    <a:pt x="2201898" y="1207772"/>
                  </a:lnTo>
                  <a:lnTo>
                    <a:pt x="2290148" y="1234719"/>
                  </a:lnTo>
                  <a:lnTo>
                    <a:pt x="2378193" y="1262113"/>
                  </a:lnTo>
                  <a:lnTo>
                    <a:pt x="2459238" y="1307897"/>
                  </a:lnTo>
                  <a:lnTo>
                    <a:pt x="2502584" y="1391575"/>
                  </a:lnTo>
                  <a:lnTo>
                    <a:pt x="2440519" y="1461061"/>
                  </a:lnTo>
                  <a:lnTo>
                    <a:pt x="2353601" y="1493540"/>
                  </a:lnTo>
                  <a:lnTo>
                    <a:pt x="2261398" y="1501918"/>
                  </a:lnTo>
                  <a:lnTo>
                    <a:pt x="2169302" y="1498806"/>
                  </a:lnTo>
                  <a:lnTo>
                    <a:pt x="2077066" y="1499841"/>
                  </a:lnTo>
                  <a:lnTo>
                    <a:pt x="1984944" y="1492666"/>
                  </a:lnTo>
                  <a:lnTo>
                    <a:pt x="1894156" y="1475644"/>
                  </a:lnTo>
                  <a:lnTo>
                    <a:pt x="1804217" y="1455122"/>
                  </a:lnTo>
                  <a:lnTo>
                    <a:pt x="1715281" y="1430650"/>
                  </a:lnTo>
                  <a:lnTo>
                    <a:pt x="1626215" y="1406893"/>
                  </a:lnTo>
                  <a:lnTo>
                    <a:pt x="1534810" y="1390272"/>
                  </a:lnTo>
                  <a:lnTo>
                    <a:pt x="1448046" y="1358281"/>
                  </a:lnTo>
                  <a:lnTo>
                    <a:pt x="1360141" y="1329602"/>
                  </a:lnTo>
                  <a:lnTo>
                    <a:pt x="1276656" y="1291880"/>
                  </a:lnTo>
                  <a:lnTo>
                    <a:pt x="1284467" y="1383084"/>
                  </a:lnTo>
                  <a:lnTo>
                    <a:pt x="1307331" y="1473222"/>
                  </a:lnTo>
                  <a:lnTo>
                    <a:pt x="1315617" y="1565311"/>
                  </a:lnTo>
                  <a:lnTo>
                    <a:pt x="1322698" y="1657477"/>
                  </a:lnTo>
                  <a:lnTo>
                    <a:pt x="1317964" y="1750125"/>
                  </a:lnTo>
                  <a:lnTo>
                    <a:pt x="1329056" y="1842260"/>
                  </a:lnTo>
                  <a:lnTo>
                    <a:pt x="1323367" y="1934596"/>
                  </a:lnTo>
                  <a:lnTo>
                    <a:pt x="1322341" y="2027127"/>
                  </a:lnTo>
                  <a:lnTo>
                    <a:pt x="1301701" y="2117678"/>
                  </a:lnTo>
                  <a:lnTo>
                    <a:pt x="1298682" y="2210825"/>
                  </a:lnTo>
                  <a:lnTo>
                    <a:pt x="1270621" y="2299266"/>
                  </a:lnTo>
                  <a:lnTo>
                    <a:pt x="1239637" y="2386348"/>
                  </a:lnTo>
                  <a:lnTo>
                    <a:pt x="1186887" y="2461585"/>
                  </a:lnTo>
                  <a:lnTo>
                    <a:pt x="1110768" y="2499561"/>
                  </a:lnTo>
                  <a:close/>
                </a:path>
              </a:pathLst>
            </a:custGeom>
            <a:solidFill>
              <a:srgbClr val="A686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39633" y="5118920"/>
            <a:ext cx="291147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6075">
              <a:lnSpc>
                <a:spcPct val="100000"/>
              </a:lnSpc>
              <a:spcBef>
                <a:spcPts val="100"/>
              </a:spcBef>
            </a:pPr>
            <a:r>
              <a:rPr sz="3500" b="1" spc="260" dirty="0">
                <a:solidFill>
                  <a:srgbClr val="0A0F17"/>
                </a:solidFill>
                <a:latin typeface="Century Gothic"/>
                <a:cs typeface="Century Gothic"/>
              </a:rPr>
              <a:t>User </a:t>
            </a:r>
            <a:r>
              <a:rPr sz="3500" b="1" spc="-10" dirty="0">
                <a:solidFill>
                  <a:srgbClr val="0A0F17"/>
                </a:solidFill>
                <a:latin typeface="Century Gothic"/>
                <a:cs typeface="Century Gothic"/>
              </a:rPr>
              <a:t>experience </a:t>
            </a:r>
            <a:r>
              <a:rPr sz="3500" b="1" spc="40" dirty="0">
                <a:solidFill>
                  <a:srgbClr val="0A0F17"/>
                </a:solidFill>
                <a:latin typeface="Century Gothic"/>
                <a:cs typeface="Century Gothic"/>
              </a:rPr>
              <a:t>journey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4999"/>
              </a:lnSpc>
              <a:spcBef>
                <a:spcPts val="2395"/>
              </a:spcBef>
            </a:pPr>
            <a:r>
              <a:rPr sz="2500" spc="-80" dirty="0">
                <a:solidFill>
                  <a:srgbClr val="0A0F17"/>
                </a:solidFill>
                <a:latin typeface="Verdana"/>
                <a:cs typeface="Verdana"/>
              </a:rPr>
              <a:t>Illustrates</a:t>
            </a:r>
            <a:r>
              <a:rPr sz="2500" spc="-14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0A0F17"/>
                </a:solidFill>
                <a:latin typeface="Verdana"/>
                <a:cs typeface="Verdana"/>
              </a:rPr>
              <a:t>how </a:t>
            </a:r>
            <a:r>
              <a:rPr sz="2500" spc="-20" dirty="0">
                <a:solidFill>
                  <a:srgbClr val="0A0F17"/>
                </a:solidFill>
                <a:latin typeface="Verdana"/>
                <a:cs typeface="Verdana"/>
              </a:rPr>
              <a:t>customers</a:t>
            </a:r>
            <a:r>
              <a:rPr sz="2500" spc="-15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0A0F17"/>
                </a:solidFill>
                <a:latin typeface="Verdana"/>
                <a:cs typeface="Verdana"/>
              </a:rPr>
              <a:t>interact </a:t>
            </a:r>
            <a:r>
              <a:rPr sz="2500" spc="-105" dirty="0">
                <a:solidFill>
                  <a:srgbClr val="0A0F17"/>
                </a:solidFill>
                <a:latin typeface="Verdana"/>
                <a:cs typeface="Verdana"/>
              </a:rPr>
              <a:t>with</a:t>
            </a:r>
            <a:r>
              <a:rPr sz="2500" spc="-15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0A0F17"/>
                </a:solidFill>
                <a:latin typeface="Verdana"/>
                <a:cs typeface="Verdana"/>
              </a:rPr>
              <a:t>the</a:t>
            </a:r>
            <a:r>
              <a:rPr sz="2500" spc="-14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0A0F17"/>
                </a:solidFill>
                <a:latin typeface="Verdana"/>
                <a:cs typeface="Verdana"/>
              </a:rPr>
              <a:t>app </a:t>
            </a:r>
            <a:r>
              <a:rPr sz="2500" spc="-10" dirty="0">
                <a:solidFill>
                  <a:srgbClr val="0A0F17"/>
                </a:solidFill>
                <a:latin typeface="Verdana"/>
                <a:cs typeface="Verdana"/>
              </a:rPr>
              <a:t>seamlessly.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54932" y="5557070"/>
            <a:ext cx="3305175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3460">
              <a:lnSpc>
                <a:spcPct val="100000"/>
              </a:lnSpc>
              <a:spcBef>
                <a:spcPts val="100"/>
              </a:spcBef>
            </a:pPr>
            <a:r>
              <a:rPr sz="3500" b="1" spc="60" dirty="0">
                <a:solidFill>
                  <a:srgbClr val="0A0F17"/>
                </a:solidFill>
                <a:latin typeface="Century Gothic"/>
                <a:cs typeface="Century Gothic"/>
              </a:rPr>
              <a:t>Order </a:t>
            </a:r>
            <a:r>
              <a:rPr sz="3500" b="1" spc="145" dirty="0">
                <a:solidFill>
                  <a:srgbClr val="0A0F17"/>
                </a:solidFill>
                <a:latin typeface="Century Gothic"/>
                <a:cs typeface="Century Gothic"/>
              </a:rPr>
              <a:t>fulfillment </a:t>
            </a:r>
            <a:r>
              <a:rPr sz="3500" b="1" spc="165" dirty="0">
                <a:solidFill>
                  <a:srgbClr val="0A0F17"/>
                </a:solidFill>
                <a:latin typeface="Century Gothic"/>
                <a:cs typeface="Century Gothic"/>
              </a:rPr>
              <a:t>process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4999"/>
              </a:lnSpc>
              <a:spcBef>
                <a:spcPts val="2395"/>
              </a:spcBef>
            </a:pPr>
            <a:r>
              <a:rPr sz="2500" spc="-10" dirty="0">
                <a:solidFill>
                  <a:srgbClr val="0A0F17"/>
                </a:solidFill>
                <a:latin typeface="Verdana"/>
                <a:cs typeface="Verdana"/>
              </a:rPr>
              <a:t>Shows</a:t>
            </a:r>
            <a:r>
              <a:rPr sz="2500" spc="-16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0A0F17"/>
                </a:solidFill>
                <a:latin typeface="Verdana"/>
                <a:cs typeface="Verdana"/>
              </a:rPr>
              <a:t>the</a:t>
            </a:r>
            <a:r>
              <a:rPr sz="2500" spc="-16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0A0F17"/>
                </a:solidFill>
                <a:latin typeface="Verdana"/>
                <a:cs typeface="Verdana"/>
              </a:rPr>
              <a:t>steps </a:t>
            </a:r>
            <a:r>
              <a:rPr sz="2500" spc="-95" dirty="0">
                <a:solidFill>
                  <a:srgbClr val="0A0F17"/>
                </a:solidFill>
                <a:latin typeface="Verdana"/>
                <a:cs typeface="Verdana"/>
              </a:rPr>
              <a:t>taken</a:t>
            </a:r>
            <a:r>
              <a:rPr sz="2500" spc="-14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95" dirty="0">
                <a:solidFill>
                  <a:srgbClr val="0A0F17"/>
                </a:solidFill>
                <a:latin typeface="Verdana"/>
                <a:cs typeface="Verdana"/>
              </a:rPr>
              <a:t>from</a:t>
            </a:r>
            <a:r>
              <a:rPr sz="2500" spc="-14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0A0F17"/>
                </a:solidFill>
                <a:latin typeface="Verdana"/>
                <a:cs typeface="Verdana"/>
              </a:rPr>
              <a:t>order</a:t>
            </a:r>
            <a:r>
              <a:rPr sz="2500" spc="-14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0A0F17"/>
                </a:solidFill>
                <a:latin typeface="Verdana"/>
                <a:cs typeface="Verdana"/>
              </a:rPr>
              <a:t>to </a:t>
            </a:r>
            <a:r>
              <a:rPr sz="2500" spc="-70" dirty="0">
                <a:solidFill>
                  <a:srgbClr val="0A0F17"/>
                </a:solidFill>
                <a:latin typeface="Verdana"/>
                <a:cs typeface="Verdana"/>
              </a:rPr>
              <a:t>delivery</a:t>
            </a:r>
            <a:r>
              <a:rPr sz="2500" spc="-15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0A0F17"/>
                </a:solidFill>
                <a:latin typeface="Verdana"/>
                <a:cs typeface="Verdana"/>
              </a:rPr>
              <a:t>confirmation.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1283216"/>
            <a:ext cx="11216005" cy="19970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7730"/>
              </a:lnSpc>
              <a:spcBef>
                <a:spcPts val="265"/>
              </a:spcBef>
            </a:pPr>
            <a:r>
              <a:rPr sz="6500" spc="-165" dirty="0">
                <a:solidFill>
                  <a:srgbClr val="25D8B8"/>
                </a:solidFill>
              </a:rPr>
              <a:t>Understanding</a:t>
            </a:r>
            <a:r>
              <a:rPr sz="6500" spc="-455" dirty="0">
                <a:solidFill>
                  <a:srgbClr val="25D8B8"/>
                </a:solidFill>
              </a:rPr>
              <a:t> </a:t>
            </a:r>
            <a:r>
              <a:rPr sz="6500" spc="-145" dirty="0">
                <a:solidFill>
                  <a:srgbClr val="25D8B8"/>
                </a:solidFill>
              </a:rPr>
              <a:t>the</a:t>
            </a:r>
            <a:r>
              <a:rPr sz="6500" spc="-455" dirty="0">
                <a:solidFill>
                  <a:srgbClr val="25D8B8"/>
                </a:solidFill>
              </a:rPr>
              <a:t> </a:t>
            </a:r>
            <a:r>
              <a:rPr sz="6500" dirty="0">
                <a:solidFill>
                  <a:srgbClr val="25D8B8"/>
                </a:solidFill>
              </a:rPr>
              <a:t>use</a:t>
            </a:r>
            <a:r>
              <a:rPr sz="6500" spc="-450" dirty="0">
                <a:solidFill>
                  <a:srgbClr val="25D8B8"/>
                </a:solidFill>
              </a:rPr>
              <a:t> </a:t>
            </a:r>
            <a:r>
              <a:rPr sz="6500" spc="160" dirty="0">
                <a:solidFill>
                  <a:srgbClr val="25D8B8"/>
                </a:solidFill>
              </a:rPr>
              <a:t>case </a:t>
            </a:r>
            <a:r>
              <a:rPr sz="6500" spc="-250" dirty="0">
                <a:solidFill>
                  <a:srgbClr val="25D8B8"/>
                </a:solidFill>
              </a:rPr>
              <a:t>through</a:t>
            </a:r>
            <a:r>
              <a:rPr sz="6500" spc="-405" dirty="0">
                <a:solidFill>
                  <a:srgbClr val="25D8B8"/>
                </a:solidFill>
              </a:rPr>
              <a:t> </a:t>
            </a:r>
            <a:r>
              <a:rPr sz="6500" spc="-10" dirty="0">
                <a:solidFill>
                  <a:srgbClr val="25D8B8"/>
                </a:solidFill>
              </a:rPr>
              <a:t>storyboards</a:t>
            </a:r>
            <a:endParaRPr sz="6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70153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8652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7152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90" dirty="0"/>
              <a:t>T</a:t>
            </a:r>
            <a:r>
              <a:rPr spc="20" dirty="0"/>
              <a:t>ec</a:t>
            </a:r>
            <a:r>
              <a:rPr spc="15" dirty="0"/>
              <a:t>hni</a:t>
            </a:r>
            <a:r>
              <a:rPr spc="20" dirty="0"/>
              <a:t>c</a:t>
            </a:r>
            <a:r>
              <a:rPr spc="15" dirty="0"/>
              <a:t>a</a:t>
            </a:r>
            <a:r>
              <a:rPr spc="25" dirty="0"/>
              <a:t>l</a:t>
            </a:r>
            <a:r>
              <a:rPr spc="-470" dirty="0"/>
              <a:t> </a:t>
            </a:r>
            <a:r>
              <a:rPr spc="-80" dirty="0"/>
              <a:t>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099B7-8D51-3D02-37D8-C0A4E772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69" y="1981199"/>
            <a:ext cx="6858000" cy="73914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1652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0153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8652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7152" y="3196570"/>
            <a:ext cx="1270635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50" dirty="0">
                <a:solidFill>
                  <a:srgbClr val="FFFFFF"/>
                </a:solidFill>
                <a:latin typeface="Verdana"/>
                <a:cs typeface="Verdana"/>
              </a:rPr>
              <a:t>Heading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10" dirty="0"/>
              <a:t>ER</a:t>
            </a:r>
            <a:r>
              <a:rPr spc="-505" dirty="0"/>
              <a:t> </a:t>
            </a:r>
            <a:r>
              <a:rPr spc="-305" dirty="0"/>
              <a:t>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8B0467-7B9E-1A3D-F580-C72C68123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1" y="2552700"/>
            <a:ext cx="13583342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638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4190" cy="10287000"/>
            <a:chOff x="0" y="0"/>
            <a:chExt cx="1828419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53210"/>
              <a:ext cx="8442965" cy="513378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39758" y="0"/>
              <a:ext cx="11744325" cy="10287000"/>
            </a:xfrm>
            <a:custGeom>
              <a:avLst/>
              <a:gdLst/>
              <a:ahLst/>
              <a:cxnLst/>
              <a:rect l="l" t="t" r="r" b="b"/>
              <a:pathLst>
                <a:path w="11744325" h="10287000">
                  <a:moveTo>
                    <a:pt x="1174432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1744325" y="0"/>
                  </a:lnTo>
                  <a:lnTo>
                    <a:pt x="11744325" y="10287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9964" y="1114363"/>
            <a:ext cx="4208780" cy="23990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6230"/>
              </a:lnSpc>
              <a:spcBef>
                <a:spcPts val="200"/>
              </a:spcBef>
            </a:pPr>
            <a:r>
              <a:rPr sz="5200" spc="-70" dirty="0">
                <a:solidFill>
                  <a:srgbClr val="FFFFFF"/>
                </a:solidFill>
              </a:rPr>
              <a:t>Prerequisites </a:t>
            </a:r>
            <a:r>
              <a:rPr sz="5200" spc="-110" dirty="0">
                <a:solidFill>
                  <a:srgbClr val="FFFFFF"/>
                </a:solidFill>
              </a:rPr>
              <a:t>for</a:t>
            </a:r>
            <a:r>
              <a:rPr sz="5200" spc="-355" dirty="0">
                <a:solidFill>
                  <a:srgbClr val="FFFFFF"/>
                </a:solidFill>
              </a:rPr>
              <a:t> </a:t>
            </a:r>
            <a:r>
              <a:rPr sz="5200" spc="-25" dirty="0">
                <a:solidFill>
                  <a:srgbClr val="FFFFFF"/>
                </a:solidFill>
              </a:rPr>
              <a:t>the </a:t>
            </a:r>
            <a:r>
              <a:rPr sz="5200" spc="-105" dirty="0">
                <a:solidFill>
                  <a:srgbClr val="FFFFFF"/>
                </a:solidFill>
              </a:rPr>
              <a:t>ShopEZ</a:t>
            </a:r>
            <a:r>
              <a:rPr sz="5200" spc="-335" dirty="0">
                <a:solidFill>
                  <a:srgbClr val="FFFFFF"/>
                </a:solidFill>
              </a:rPr>
              <a:t> </a:t>
            </a:r>
            <a:r>
              <a:rPr sz="5200" spc="-25" dirty="0">
                <a:solidFill>
                  <a:srgbClr val="FFFFFF"/>
                </a:solidFill>
              </a:rPr>
              <a:t>App</a:t>
            </a:r>
            <a:endParaRPr sz="5200"/>
          </a:p>
        </p:txBody>
      </p:sp>
      <p:sp>
        <p:nvSpPr>
          <p:cNvPr id="7" name="object 7"/>
          <p:cNvSpPr txBox="1"/>
          <p:nvPr/>
        </p:nvSpPr>
        <p:spPr>
          <a:xfrm>
            <a:off x="8808730" y="1125086"/>
            <a:ext cx="8202930" cy="115760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sz="3500" b="1" spc="105" dirty="0">
                <a:solidFill>
                  <a:srgbClr val="0A0F17"/>
                </a:solidFill>
                <a:latin typeface="Century Gothic"/>
                <a:cs typeface="Century Gothic"/>
              </a:rPr>
              <a:t>MongoDB</a:t>
            </a:r>
            <a:r>
              <a:rPr sz="3500" b="1" spc="6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3500" b="1" dirty="0">
                <a:solidFill>
                  <a:srgbClr val="0A0F17"/>
                </a:solidFill>
                <a:latin typeface="Century Gothic"/>
                <a:cs typeface="Century Gothic"/>
              </a:rPr>
              <a:t>database</a:t>
            </a:r>
            <a:r>
              <a:rPr sz="3500" b="1" spc="70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3500" b="1" spc="40" dirty="0">
                <a:solidFill>
                  <a:srgbClr val="0A0F17"/>
                </a:solidFill>
                <a:latin typeface="Century Gothic"/>
                <a:cs typeface="Century Gothic"/>
              </a:rPr>
              <a:t>technology</a:t>
            </a:r>
            <a:endParaRPr sz="35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MongoDB</a:t>
            </a:r>
            <a:r>
              <a:rPr sz="1700" spc="-7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is</a:t>
            </a:r>
            <a:r>
              <a:rPr sz="170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a</a:t>
            </a:r>
            <a:r>
              <a:rPr sz="1700" spc="-7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NoSQL</a:t>
            </a:r>
            <a:r>
              <a:rPr sz="170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database</a:t>
            </a:r>
            <a:r>
              <a:rPr sz="1700" spc="-7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60" dirty="0">
                <a:solidFill>
                  <a:srgbClr val="0A0F17"/>
                </a:solidFill>
                <a:latin typeface="Verdana"/>
                <a:cs typeface="Verdana"/>
              </a:rPr>
              <a:t>that</a:t>
            </a:r>
            <a:r>
              <a:rPr sz="170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20" dirty="0">
                <a:solidFill>
                  <a:srgbClr val="0A0F17"/>
                </a:solidFill>
                <a:latin typeface="Verdana"/>
                <a:cs typeface="Verdana"/>
              </a:rPr>
              <a:t>provides</a:t>
            </a:r>
            <a:r>
              <a:rPr sz="1700" spc="-7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b="1" dirty="0">
                <a:solidFill>
                  <a:srgbClr val="0A0F17"/>
                </a:solidFill>
                <a:latin typeface="Century Gothic"/>
                <a:cs typeface="Century Gothic"/>
              </a:rPr>
              <a:t>flexible</a:t>
            </a:r>
            <a:r>
              <a:rPr sz="1700" b="1" spc="2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b="1" spc="-10" dirty="0">
                <a:solidFill>
                  <a:srgbClr val="0A0F17"/>
                </a:solidFill>
                <a:latin typeface="Century Gothic"/>
                <a:cs typeface="Century Gothic"/>
              </a:rPr>
              <a:t>data</a:t>
            </a:r>
            <a:r>
              <a:rPr sz="1700" b="1" spc="2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b="1" spc="50" dirty="0">
                <a:solidFill>
                  <a:srgbClr val="0A0F17"/>
                </a:solidFill>
                <a:latin typeface="Century Gothic"/>
                <a:cs typeface="Century Gothic"/>
              </a:rPr>
              <a:t>storage </a:t>
            </a:r>
            <a:r>
              <a:rPr sz="1700" spc="-10" dirty="0">
                <a:solidFill>
                  <a:srgbClr val="0A0F17"/>
                </a:solidFill>
                <a:latin typeface="Verdana"/>
                <a:cs typeface="Verdana"/>
              </a:rPr>
              <a:t>solutions.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0726" y="1368395"/>
            <a:ext cx="5238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25" dirty="0">
                <a:solidFill>
                  <a:srgbClr val="0A0F17"/>
                </a:solidFill>
                <a:latin typeface="Century Gothic"/>
                <a:cs typeface="Century Gothic"/>
              </a:rPr>
              <a:t>01</a:t>
            </a:r>
            <a:endParaRPr sz="35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0726" y="3316060"/>
            <a:ext cx="9536430" cy="1157605"/>
          </a:xfrm>
          <a:prstGeom prst="rect">
            <a:avLst/>
          </a:prstGeom>
        </p:spPr>
        <p:txBody>
          <a:bodyPr vert="horz" wrap="square" lIns="0" tIns="236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5"/>
              </a:spcBef>
              <a:tabLst>
                <a:tab pos="1140460" algn="l"/>
              </a:tabLst>
            </a:pPr>
            <a:r>
              <a:rPr sz="3500" b="1" spc="305" dirty="0">
                <a:solidFill>
                  <a:srgbClr val="0A0F17"/>
                </a:solidFill>
                <a:latin typeface="Century Gothic"/>
                <a:cs typeface="Century Gothic"/>
              </a:rPr>
              <a:t>02</a:t>
            </a:r>
            <a:r>
              <a:rPr sz="3500" b="1" dirty="0">
                <a:solidFill>
                  <a:srgbClr val="0A0F17"/>
                </a:solidFill>
                <a:latin typeface="Century Gothic"/>
                <a:cs typeface="Century Gothic"/>
              </a:rPr>
              <a:t>	</a:t>
            </a:r>
            <a:r>
              <a:rPr sz="3500" b="1" spc="210" dirty="0">
                <a:solidFill>
                  <a:srgbClr val="0A0F17"/>
                </a:solidFill>
                <a:latin typeface="Century Gothic"/>
                <a:cs typeface="Century Gothic"/>
              </a:rPr>
              <a:t>Express.js</a:t>
            </a:r>
            <a:r>
              <a:rPr sz="3500" b="1" spc="2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3500" b="1" spc="80" dirty="0">
                <a:solidFill>
                  <a:srgbClr val="0A0F17"/>
                </a:solidFill>
                <a:latin typeface="Century Gothic"/>
                <a:cs typeface="Century Gothic"/>
              </a:rPr>
              <a:t>framework</a:t>
            </a:r>
            <a:endParaRPr sz="3500">
              <a:latin typeface="Century Gothic"/>
              <a:cs typeface="Century Gothic"/>
            </a:endParaRPr>
          </a:p>
          <a:p>
            <a:pPr marL="1140460">
              <a:lnSpc>
                <a:spcPct val="100000"/>
              </a:lnSpc>
              <a:spcBef>
                <a:spcPts val="900"/>
              </a:spcBef>
            </a:pPr>
            <a:r>
              <a:rPr sz="1700" spc="-35" dirty="0">
                <a:solidFill>
                  <a:srgbClr val="0A0F17"/>
                </a:solidFill>
                <a:latin typeface="Verdana"/>
                <a:cs typeface="Verdana"/>
              </a:rPr>
              <a:t>Express.js</a:t>
            </a:r>
            <a:r>
              <a:rPr sz="1700" spc="-6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0A0F17"/>
                </a:solidFill>
                <a:latin typeface="Verdana"/>
                <a:cs typeface="Verdana"/>
              </a:rPr>
              <a:t>simplifies</a:t>
            </a:r>
            <a:r>
              <a:rPr sz="1700" spc="-6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30" dirty="0">
                <a:solidFill>
                  <a:srgbClr val="0A0F17"/>
                </a:solidFill>
                <a:latin typeface="Verdana"/>
                <a:cs typeface="Verdana"/>
              </a:rPr>
              <a:t>the</a:t>
            </a:r>
            <a:r>
              <a:rPr sz="1700" spc="-6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20" dirty="0">
                <a:solidFill>
                  <a:srgbClr val="0A0F17"/>
                </a:solidFill>
                <a:latin typeface="Verdana"/>
                <a:cs typeface="Verdana"/>
              </a:rPr>
              <a:t>development</a:t>
            </a:r>
            <a:r>
              <a:rPr sz="1700" spc="-6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of</a:t>
            </a:r>
            <a:r>
              <a:rPr sz="1700" spc="-6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b="1" spc="85" dirty="0">
                <a:solidFill>
                  <a:srgbClr val="0A0F17"/>
                </a:solidFill>
                <a:latin typeface="Century Gothic"/>
                <a:cs typeface="Century Gothic"/>
              </a:rPr>
              <a:t>robust</a:t>
            </a:r>
            <a:r>
              <a:rPr sz="1700" b="1" spc="3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b="1" dirty="0">
                <a:solidFill>
                  <a:srgbClr val="0A0F17"/>
                </a:solidFill>
                <a:latin typeface="Century Gothic"/>
                <a:cs typeface="Century Gothic"/>
              </a:rPr>
              <a:t>web</a:t>
            </a:r>
            <a:r>
              <a:rPr sz="1700" b="1" spc="3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b="1" dirty="0">
                <a:solidFill>
                  <a:srgbClr val="0A0F17"/>
                </a:solidFill>
                <a:latin typeface="Century Gothic"/>
                <a:cs typeface="Century Gothic"/>
              </a:rPr>
              <a:t>applications</a:t>
            </a:r>
            <a:r>
              <a:rPr sz="1700" b="1" spc="60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spc="-60" dirty="0">
                <a:solidFill>
                  <a:srgbClr val="0A0F17"/>
                </a:solidFill>
                <a:latin typeface="Verdana"/>
                <a:cs typeface="Verdana"/>
              </a:rPr>
              <a:t>with </a:t>
            </a:r>
            <a:r>
              <a:rPr sz="1700" spc="-10" dirty="0">
                <a:solidFill>
                  <a:srgbClr val="0A0F17"/>
                </a:solidFill>
                <a:latin typeface="Verdana"/>
                <a:cs typeface="Verdana"/>
              </a:rPr>
              <a:t>Node.js.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8730" y="5478310"/>
            <a:ext cx="7692390" cy="146240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sz="3500" b="1" spc="105" dirty="0">
                <a:solidFill>
                  <a:srgbClr val="0A0F17"/>
                </a:solidFill>
                <a:latin typeface="Century Gothic"/>
                <a:cs typeface="Century Gothic"/>
              </a:rPr>
              <a:t>React.js</a:t>
            </a:r>
            <a:r>
              <a:rPr sz="3500" b="1" spc="2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3500" b="1" spc="190" dirty="0">
                <a:solidFill>
                  <a:srgbClr val="0A0F17"/>
                </a:solidFill>
                <a:latin typeface="Century Gothic"/>
                <a:cs typeface="Century Gothic"/>
              </a:rPr>
              <a:t>for</a:t>
            </a:r>
            <a:r>
              <a:rPr sz="3500" b="1" spc="30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3500" b="1" spc="100" dirty="0">
                <a:solidFill>
                  <a:srgbClr val="0A0F17"/>
                </a:solidFill>
                <a:latin typeface="Century Gothic"/>
                <a:cs typeface="Century Gothic"/>
              </a:rPr>
              <a:t>frontend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7600"/>
              </a:lnSpc>
              <a:spcBef>
                <a:spcPts val="540"/>
              </a:spcBef>
            </a:pPr>
            <a:r>
              <a:rPr sz="1700" spc="-40" dirty="0">
                <a:solidFill>
                  <a:srgbClr val="0A0F17"/>
                </a:solidFill>
                <a:latin typeface="Verdana"/>
                <a:cs typeface="Verdana"/>
              </a:rPr>
              <a:t>React.js</a:t>
            </a:r>
            <a:r>
              <a:rPr sz="1700" spc="-114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allows</a:t>
            </a:r>
            <a:r>
              <a:rPr sz="1700" spc="-114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20" dirty="0">
                <a:solidFill>
                  <a:srgbClr val="0A0F17"/>
                </a:solidFill>
                <a:latin typeface="Verdana"/>
                <a:cs typeface="Verdana"/>
              </a:rPr>
              <a:t>for</a:t>
            </a:r>
            <a:r>
              <a:rPr sz="1700" spc="-11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b="1" spc="-25" dirty="0">
                <a:solidFill>
                  <a:srgbClr val="0A0F17"/>
                </a:solidFill>
                <a:latin typeface="Century Gothic"/>
                <a:cs typeface="Century Gothic"/>
              </a:rPr>
              <a:t>dynamic</a:t>
            </a:r>
            <a:r>
              <a:rPr sz="1700" b="1" spc="-1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b="1" spc="95" dirty="0">
                <a:solidFill>
                  <a:srgbClr val="0A0F17"/>
                </a:solidFill>
                <a:latin typeface="Century Gothic"/>
                <a:cs typeface="Century Gothic"/>
              </a:rPr>
              <a:t>user</a:t>
            </a:r>
            <a:r>
              <a:rPr sz="1700" b="1" spc="-1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b="1" spc="50" dirty="0">
                <a:solidFill>
                  <a:srgbClr val="0A0F17"/>
                </a:solidFill>
                <a:latin typeface="Century Gothic"/>
                <a:cs typeface="Century Gothic"/>
              </a:rPr>
              <a:t>interfaces</a:t>
            </a:r>
            <a:r>
              <a:rPr sz="1700" b="1" spc="10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to</a:t>
            </a:r>
            <a:r>
              <a:rPr sz="1700" spc="-114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enhance</a:t>
            </a:r>
            <a:r>
              <a:rPr sz="1700" spc="-114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0A0F17"/>
                </a:solidFill>
                <a:latin typeface="Verdana"/>
                <a:cs typeface="Verdana"/>
              </a:rPr>
              <a:t>user</a:t>
            </a:r>
            <a:r>
              <a:rPr sz="1700" spc="-11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0A0F17"/>
                </a:solidFill>
                <a:latin typeface="Verdana"/>
                <a:cs typeface="Verdana"/>
              </a:rPr>
              <a:t>experience effortlessly.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0726" y="5693056"/>
            <a:ext cx="6178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335" dirty="0">
                <a:solidFill>
                  <a:srgbClr val="0A0F17"/>
                </a:solidFill>
                <a:latin typeface="Century Gothic"/>
                <a:cs typeface="Century Gothic"/>
              </a:rPr>
              <a:t>03</a:t>
            </a:r>
            <a:endParaRPr sz="35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08730" y="7640653"/>
            <a:ext cx="8272780" cy="146240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sz="3500" b="1" spc="65" dirty="0">
                <a:solidFill>
                  <a:srgbClr val="0A0F17"/>
                </a:solidFill>
                <a:latin typeface="Century Gothic"/>
                <a:cs typeface="Century Gothic"/>
              </a:rPr>
              <a:t>Node.js</a:t>
            </a:r>
            <a:r>
              <a:rPr sz="3500" b="1" spc="4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3500" b="1" spc="190" dirty="0">
                <a:solidFill>
                  <a:srgbClr val="0A0F17"/>
                </a:solidFill>
                <a:latin typeface="Century Gothic"/>
                <a:cs typeface="Century Gothic"/>
              </a:rPr>
              <a:t>for</a:t>
            </a:r>
            <a:r>
              <a:rPr sz="3500" b="1" spc="4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3500" b="1" spc="110" dirty="0">
                <a:solidFill>
                  <a:srgbClr val="0A0F17"/>
                </a:solidFill>
                <a:latin typeface="Century Gothic"/>
                <a:cs typeface="Century Gothic"/>
              </a:rPr>
              <a:t>server-</a:t>
            </a:r>
            <a:r>
              <a:rPr sz="3500" b="1" spc="100" dirty="0">
                <a:solidFill>
                  <a:srgbClr val="0A0F17"/>
                </a:solidFill>
                <a:latin typeface="Century Gothic"/>
                <a:cs typeface="Century Gothic"/>
              </a:rPr>
              <a:t>side</a:t>
            </a:r>
            <a:endParaRPr sz="3500">
              <a:latin typeface="Century Gothic"/>
              <a:cs typeface="Century Gothic"/>
            </a:endParaRPr>
          </a:p>
          <a:p>
            <a:pPr marL="12700" marR="5080">
              <a:lnSpc>
                <a:spcPct val="117600"/>
              </a:lnSpc>
              <a:spcBef>
                <a:spcPts val="540"/>
              </a:spcBef>
            </a:pPr>
            <a:r>
              <a:rPr sz="1700" spc="-40" dirty="0">
                <a:solidFill>
                  <a:srgbClr val="0A0F17"/>
                </a:solidFill>
                <a:latin typeface="Verdana"/>
                <a:cs typeface="Verdana"/>
              </a:rPr>
              <a:t>Node.js</a:t>
            </a:r>
            <a:r>
              <a:rPr sz="1700" spc="-9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enables</a:t>
            </a:r>
            <a:r>
              <a:rPr sz="1700" spc="-9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b="1" spc="50" dirty="0">
                <a:solidFill>
                  <a:srgbClr val="0A0F17"/>
                </a:solidFill>
                <a:latin typeface="Century Gothic"/>
                <a:cs typeface="Century Gothic"/>
              </a:rPr>
              <a:t>efficient</a:t>
            </a:r>
            <a:r>
              <a:rPr sz="1700" b="1" spc="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b="1" spc="50" dirty="0">
                <a:solidFill>
                  <a:srgbClr val="0A0F17"/>
                </a:solidFill>
                <a:latin typeface="Century Gothic"/>
                <a:cs typeface="Century Gothic"/>
              </a:rPr>
              <a:t>server-side</a:t>
            </a:r>
            <a:r>
              <a:rPr sz="1700" b="1" spc="10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b="1" spc="50" dirty="0">
                <a:solidFill>
                  <a:srgbClr val="0A0F17"/>
                </a:solidFill>
                <a:latin typeface="Century Gothic"/>
                <a:cs typeface="Century Gothic"/>
              </a:rPr>
              <a:t>scripting</a:t>
            </a:r>
            <a:r>
              <a:rPr sz="1700" b="1" spc="25" dirty="0">
                <a:solidFill>
                  <a:srgbClr val="0A0F17"/>
                </a:solidFill>
                <a:latin typeface="Century Gothic"/>
                <a:cs typeface="Century Gothic"/>
              </a:rPr>
              <a:t> </a:t>
            </a:r>
            <a:r>
              <a:rPr sz="1700" spc="-30" dirty="0">
                <a:solidFill>
                  <a:srgbClr val="0A0F17"/>
                </a:solidFill>
                <a:latin typeface="Verdana"/>
                <a:cs typeface="Verdana"/>
              </a:rPr>
              <a:t>and</a:t>
            </a:r>
            <a:r>
              <a:rPr sz="1700" spc="-9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35" dirty="0">
                <a:solidFill>
                  <a:srgbClr val="0A0F17"/>
                </a:solidFill>
                <a:latin typeface="Verdana"/>
                <a:cs typeface="Verdana"/>
              </a:rPr>
              <a:t>improves</a:t>
            </a:r>
            <a:r>
              <a:rPr sz="1700" spc="-9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0A0F17"/>
                </a:solidFill>
                <a:latin typeface="Verdana"/>
                <a:cs typeface="Verdana"/>
              </a:rPr>
              <a:t>performance</a:t>
            </a:r>
            <a:r>
              <a:rPr sz="1700" spc="-9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25" dirty="0">
                <a:solidFill>
                  <a:srgbClr val="0A0F17"/>
                </a:solidFill>
                <a:latin typeface="Verdana"/>
                <a:cs typeface="Verdana"/>
              </a:rPr>
              <a:t>for </a:t>
            </a:r>
            <a:r>
              <a:rPr sz="1700" dirty="0">
                <a:solidFill>
                  <a:srgbClr val="0A0F17"/>
                </a:solidFill>
                <a:latin typeface="Verdana"/>
                <a:cs typeface="Verdana"/>
              </a:rPr>
              <a:t>web</a:t>
            </a:r>
            <a:r>
              <a:rPr sz="1700" spc="5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0A0F17"/>
                </a:solidFill>
                <a:latin typeface="Verdana"/>
                <a:cs typeface="Verdana"/>
              </a:rPr>
              <a:t>apps.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80726" y="7855399"/>
            <a:ext cx="6108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305" dirty="0">
                <a:solidFill>
                  <a:srgbClr val="0A0F17"/>
                </a:solidFill>
                <a:latin typeface="Century Gothic"/>
                <a:cs typeface="Century Gothic"/>
              </a:rPr>
              <a:t>04</a:t>
            </a:r>
            <a:endParaRPr sz="35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418050" cy="10287000"/>
            <a:chOff x="0" y="0"/>
            <a:chExt cx="1741805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7709679"/>
              <a:ext cx="11673205" cy="2577465"/>
            </a:xfrm>
            <a:custGeom>
              <a:avLst/>
              <a:gdLst/>
              <a:ahLst/>
              <a:cxnLst/>
              <a:rect l="l" t="t" r="r" b="b"/>
              <a:pathLst>
                <a:path w="11673205" h="2577465">
                  <a:moveTo>
                    <a:pt x="0" y="2577320"/>
                  </a:moveTo>
                  <a:lnTo>
                    <a:pt x="0" y="15746"/>
                  </a:lnTo>
                  <a:lnTo>
                    <a:pt x="288283" y="0"/>
                  </a:lnTo>
                  <a:lnTo>
                    <a:pt x="1008161" y="89074"/>
                  </a:lnTo>
                  <a:lnTo>
                    <a:pt x="1727672" y="182951"/>
                  </a:lnTo>
                  <a:lnTo>
                    <a:pt x="2445011" y="304317"/>
                  </a:lnTo>
                  <a:lnTo>
                    <a:pt x="3156484" y="457236"/>
                  </a:lnTo>
                  <a:lnTo>
                    <a:pt x="4566591" y="802237"/>
                  </a:lnTo>
                  <a:lnTo>
                    <a:pt x="5311072" y="942474"/>
                  </a:lnTo>
                  <a:lnTo>
                    <a:pt x="6056912" y="1075121"/>
                  </a:lnTo>
                  <a:lnTo>
                    <a:pt x="7525674" y="1446863"/>
                  </a:lnTo>
                  <a:lnTo>
                    <a:pt x="8195590" y="1573528"/>
                  </a:lnTo>
                  <a:lnTo>
                    <a:pt x="8864544" y="1707926"/>
                  </a:lnTo>
                  <a:lnTo>
                    <a:pt x="9531813" y="1852713"/>
                  </a:lnTo>
                  <a:lnTo>
                    <a:pt x="10167909" y="2108856"/>
                  </a:lnTo>
                  <a:lnTo>
                    <a:pt x="10838441" y="2244489"/>
                  </a:lnTo>
                  <a:lnTo>
                    <a:pt x="11542214" y="2524085"/>
                  </a:lnTo>
                  <a:lnTo>
                    <a:pt x="11672920" y="2577320"/>
                  </a:lnTo>
                  <a:lnTo>
                    <a:pt x="0" y="2577320"/>
                  </a:lnTo>
                  <a:close/>
                </a:path>
              </a:pathLst>
            </a:custGeom>
            <a:solidFill>
              <a:srgbClr val="25D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5600" y="0"/>
              <a:ext cx="7142012" cy="100713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4604" y="953202"/>
            <a:ext cx="6945630" cy="339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</a:pPr>
            <a:r>
              <a:rPr spc="-85" dirty="0"/>
              <a:t>Understanding user</a:t>
            </a:r>
            <a:r>
              <a:rPr spc="-530" dirty="0"/>
              <a:t> </a:t>
            </a:r>
            <a:r>
              <a:rPr spc="-180" dirty="0"/>
              <a:t>and</a:t>
            </a:r>
            <a:r>
              <a:rPr spc="-520" dirty="0"/>
              <a:t> </a:t>
            </a:r>
            <a:r>
              <a:rPr spc="-300" dirty="0"/>
              <a:t>admin </a:t>
            </a:r>
            <a:r>
              <a:rPr dirty="0"/>
              <a:t>flow</a:t>
            </a:r>
            <a:r>
              <a:rPr spc="-500" dirty="0"/>
              <a:t> </a:t>
            </a:r>
            <a:r>
              <a:rPr spc="-385" dirty="0"/>
              <a:t>in</a:t>
            </a:r>
            <a:r>
              <a:rPr spc="-500" dirty="0"/>
              <a:t> </a:t>
            </a:r>
            <a:r>
              <a:rPr spc="-10" dirty="0"/>
              <a:t>ShopEZ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4604" y="5185397"/>
            <a:ext cx="7550784" cy="539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0"/>
              </a:spcBef>
            </a:pP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This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flowchart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20" dirty="0">
                <a:solidFill>
                  <a:srgbClr val="0A0F17"/>
                </a:solidFill>
                <a:latin typeface="Verdana"/>
                <a:cs typeface="Verdana"/>
              </a:rPr>
              <a:t>illustrates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the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clear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paths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0A0F17"/>
                </a:solidFill>
                <a:latin typeface="Verdana"/>
                <a:cs typeface="Verdana"/>
              </a:rPr>
              <a:t>for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both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users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0A0F17"/>
                </a:solidFill>
                <a:latin typeface="Verdana"/>
                <a:cs typeface="Verdana"/>
              </a:rPr>
              <a:t>and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20" dirty="0">
                <a:solidFill>
                  <a:srgbClr val="0A0F17"/>
                </a:solidFill>
                <a:latin typeface="Verdana"/>
                <a:cs typeface="Verdana"/>
              </a:rPr>
              <a:t>admins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to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enhance</a:t>
            </a:r>
            <a:r>
              <a:rPr sz="1450" spc="-7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25" dirty="0">
                <a:solidFill>
                  <a:srgbClr val="0A0F17"/>
                </a:solidFill>
                <a:latin typeface="Verdana"/>
                <a:cs typeface="Verdana"/>
              </a:rPr>
              <a:t>the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shopping</a:t>
            </a:r>
            <a:r>
              <a:rPr sz="1450" spc="3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dirty="0">
                <a:solidFill>
                  <a:srgbClr val="0A0F17"/>
                </a:solidFill>
                <a:latin typeface="Verdana"/>
                <a:cs typeface="Verdana"/>
              </a:rPr>
              <a:t>experience</a:t>
            </a:r>
            <a:r>
              <a:rPr sz="1450" spc="30" dirty="0">
                <a:solidFill>
                  <a:srgbClr val="0A0F17"/>
                </a:solidFill>
                <a:latin typeface="Verdana"/>
                <a:cs typeface="Verdana"/>
              </a:rPr>
              <a:t> </a:t>
            </a:r>
            <a:r>
              <a:rPr sz="1450" spc="-10" dirty="0">
                <a:solidFill>
                  <a:srgbClr val="0A0F17"/>
                </a:solidFill>
                <a:latin typeface="Verdana"/>
                <a:cs typeface="Verdana"/>
              </a:rPr>
              <a:t>seamlessly.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</TotalTime>
  <Words>407</Words>
  <Application>Microsoft Office PowerPoint</Application>
  <PresentationFormat>Custom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Century Gothic</vt:lpstr>
      <vt:lpstr>Trebuchet MS</vt:lpstr>
      <vt:lpstr>Verdana</vt:lpstr>
      <vt:lpstr>Wingdings 3</vt:lpstr>
      <vt:lpstr>Facet</vt:lpstr>
      <vt:lpstr>PowerPoint Presentation</vt:lpstr>
      <vt:lpstr>Introduction to ShopEZ      e-commerce platform</vt:lpstr>
      <vt:lpstr>TEAM ID:-LTVIP2025TMID55631</vt:lpstr>
      <vt:lpstr>Key features of the ShopEZ e- commerce app</vt:lpstr>
      <vt:lpstr>Understanding the use case through storyboards</vt:lpstr>
      <vt:lpstr>Technical Architecture</vt:lpstr>
      <vt:lpstr>ER Diagram</vt:lpstr>
      <vt:lpstr>Prerequisites for the ShopEZ App</vt:lpstr>
      <vt:lpstr>Understanding user and admin flow in ShopEZ</vt:lpstr>
      <vt:lpstr>Project structure of the ShopEZ application</vt:lpstr>
      <vt:lpstr>PowerPoint Presentation</vt:lpstr>
      <vt:lpstr>PowerPoint Presentation</vt:lpstr>
      <vt:lpstr> Schemas Overview</vt:lpstr>
      <vt:lpstr>Demo screens showcasing user-friendly interface</vt:lpstr>
      <vt:lpstr>Access our project and demo links here   https://github.com/eswar877/shopEZ-main</vt:lpstr>
      <vt:lpstr>Thank you for your attention and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ShopEZ E-commerce App</dc:title>
  <dc:creator>Rupa sri Pachigolla</dc:creator>
  <cp:keywords>DAGreC8Nau0,BAGNAO1nj7o,0</cp:keywords>
  <cp:lastModifiedBy>Venkaiah Karumuri</cp:lastModifiedBy>
  <cp:revision>5</cp:revision>
  <dcterms:created xsi:type="dcterms:W3CDTF">2025-06-26T17:55:56Z</dcterms:created>
  <dcterms:modified xsi:type="dcterms:W3CDTF">2025-06-26T18:55:57Z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2025-06-26T00:00:00Z</vt:filetime>
  </property>
  <property fmtid="{D5CDD505-2E9C-101B-9397-08002B2CF9AE}" pid="5" name="Producer">
    <vt:lpwstr>3-Heights(TM) PDF Security Shell 4.8.25.2 (http://www.pdf-tools.com)</vt:lpwstr>
  </property>
</Properties>
</file>